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7" r:id="rId3"/>
    <p:sldId id="270" r:id="rId4"/>
    <p:sldId id="266" r:id="rId5"/>
    <p:sldId id="267" r:id="rId6"/>
    <p:sldId id="259" r:id="rId7"/>
    <p:sldId id="260" r:id="rId8"/>
    <p:sldId id="258" r:id="rId9"/>
    <p:sldId id="261" r:id="rId10"/>
    <p:sldId id="262" r:id="rId11"/>
    <p:sldId id="263" r:id="rId12"/>
    <p:sldId id="271" r:id="rId13"/>
    <p:sldId id="264" r:id="rId14"/>
    <p:sldId id="265" r:id="rId15"/>
    <p:sldId id="273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94660"/>
  </p:normalViewPr>
  <p:slideViewPr>
    <p:cSldViewPr>
      <p:cViewPr>
        <p:scale>
          <a:sx n="114" d="100"/>
          <a:sy n="114" d="100"/>
        </p:scale>
        <p:origin x="-150" y="5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60414-E65A-408A-94D0-A971E56D56A4}" type="datetimeFigureOut">
              <a:rPr lang="ru-RU" smtClean="0"/>
              <a:pPr/>
              <a:t>30.10.2019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609C-2D6C-447F-B5CC-BB13C1BA1A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60414-E65A-408A-94D0-A971E56D56A4}" type="datetimeFigureOut">
              <a:rPr lang="ru-RU" smtClean="0"/>
              <a:pPr/>
              <a:t>30.10.2019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609C-2D6C-447F-B5CC-BB13C1BA1A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60414-E65A-408A-94D0-A971E56D56A4}" type="datetimeFigureOut">
              <a:rPr lang="ru-RU" smtClean="0"/>
              <a:pPr/>
              <a:t>30.10.2019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609C-2D6C-447F-B5CC-BB13C1BA1A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60414-E65A-408A-94D0-A971E56D56A4}" type="datetimeFigureOut">
              <a:rPr lang="ru-RU" smtClean="0"/>
              <a:pPr/>
              <a:t>30.10.2019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609C-2D6C-447F-B5CC-BB13C1BA1A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60414-E65A-408A-94D0-A971E56D56A4}" type="datetimeFigureOut">
              <a:rPr lang="ru-RU" smtClean="0"/>
              <a:pPr/>
              <a:t>30.10.2019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609C-2D6C-447F-B5CC-BB13C1BA1A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60414-E65A-408A-94D0-A971E56D56A4}" type="datetimeFigureOut">
              <a:rPr lang="ru-RU" smtClean="0"/>
              <a:pPr/>
              <a:t>30.10.2019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609C-2D6C-447F-B5CC-BB13C1BA1A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60414-E65A-408A-94D0-A971E56D56A4}" type="datetimeFigureOut">
              <a:rPr lang="ru-RU" smtClean="0"/>
              <a:pPr/>
              <a:t>30.10.2019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609C-2D6C-447F-B5CC-BB13C1BA1A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60414-E65A-408A-94D0-A971E56D56A4}" type="datetimeFigureOut">
              <a:rPr lang="ru-RU" smtClean="0"/>
              <a:pPr/>
              <a:t>30.10.2019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609C-2D6C-447F-B5CC-BB13C1BA1A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60414-E65A-408A-94D0-A971E56D56A4}" type="datetimeFigureOut">
              <a:rPr lang="ru-RU" smtClean="0"/>
              <a:pPr/>
              <a:t>30.10.2019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609C-2D6C-447F-B5CC-BB13C1BA1A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60414-E65A-408A-94D0-A971E56D56A4}" type="datetimeFigureOut">
              <a:rPr lang="ru-RU" smtClean="0"/>
              <a:pPr/>
              <a:t>30.10.2019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609C-2D6C-447F-B5CC-BB13C1BA1A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60414-E65A-408A-94D0-A971E56D56A4}" type="datetimeFigureOut">
              <a:rPr lang="ru-RU" smtClean="0"/>
              <a:pPr/>
              <a:t>30.10.2019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609C-2D6C-447F-B5CC-BB13C1BA1A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60414-E65A-408A-94D0-A971E56D56A4}" type="datetimeFigureOut">
              <a:rPr lang="ru-RU" smtClean="0"/>
              <a:pPr/>
              <a:t>30.10.2019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6609C-2D6C-447F-B5CC-BB13C1BA1A8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Relationship Id="rId9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852936"/>
            <a:ext cx="5902424" cy="747514"/>
          </a:xfrm>
        </p:spPr>
        <p:txBody>
          <a:bodyPr>
            <a:noAutofit/>
          </a:bodyPr>
          <a:lstStyle/>
          <a:p>
            <a:r>
              <a:rPr lang="ru-RU" sz="8000" dirty="0" smtClean="0">
                <a:solidFill>
                  <a:srgbClr val="FF0000"/>
                </a:solidFill>
                <a:latin typeface="Monotype Corsiva" pitchFamily="66" charset="0"/>
              </a:rPr>
              <a:t>Наша жизнь </a:t>
            </a:r>
            <a:br>
              <a:rPr lang="ru-RU" sz="8000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8000" dirty="0" smtClean="0">
                <a:solidFill>
                  <a:srgbClr val="FF0000"/>
                </a:solidFill>
                <a:latin typeface="Monotype Corsiva" pitchFamily="66" charset="0"/>
              </a:rPr>
              <a:t>в детском саду</a:t>
            </a:r>
            <a:endParaRPr lang="ru-RU" sz="8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4581128"/>
            <a:ext cx="5112568" cy="1944216"/>
          </a:xfrm>
        </p:spPr>
        <p:txBody>
          <a:bodyPr>
            <a:normAutofit lnSpcReduction="10000"/>
          </a:bodyPr>
          <a:lstStyle/>
          <a:p>
            <a:r>
              <a:rPr lang="ru-RU" sz="2800" b="1" dirty="0" smtClean="0">
                <a:solidFill>
                  <a:schemeClr val="accent1">
                    <a:lumMod val="25000"/>
                  </a:schemeClr>
                </a:solidFill>
                <a:latin typeface="Monotype Corsiva" pitchFamily="66" charset="0"/>
              </a:rPr>
              <a:t>Старшая группа «</a:t>
            </a:r>
            <a:r>
              <a:rPr lang="ru-RU" sz="2800" b="1" dirty="0" err="1" smtClean="0">
                <a:solidFill>
                  <a:schemeClr val="accent1">
                    <a:lumMod val="25000"/>
                  </a:schemeClr>
                </a:solidFill>
                <a:latin typeface="Monotype Corsiva" pitchFamily="66" charset="0"/>
              </a:rPr>
              <a:t>Капитошки»Воспитатели</a:t>
            </a:r>
            <a:r>
              <a:rPr lang="ru-RU" sz="2800" b="1" dirty="0" smtClean="0">
                <a:solidFill>
                  <a:schemeClr val="accent1">
                    <a:lumMod val="25000"/>
                  </a:schemeClr>
                </a:solidFill>
                <a:latin typeface="Monotype Corsiva" pitchFamily="66" charset="0"/>
              </a:rPr>
              <a:t>:</a:t>
            </a:r>
            <a:endParaRPr lang="ru-RU" sz="2800" b="1" dirty="0">
              <a:solidFill>
                <a:schemeClr val="accent1">
                  <a:lumMod val="25000"/>
                </a:schemeClr>
              </a:solidFill>
              <a:latin typeface="Monotype Corsiva" pitchFamily="66" charset="0"/>
            </a:endParaRPr>
          </a:p>
          <a:p>
            <a:r>
              <a:rPr lang="ru-RU" sz="2800" b="1" dirty="0" err="1" smtClean="0">
                <a:solidFill>
                  <a:schemeClr val="accent1">
                    <a:lumMod val="25000"/>
                  </a:schemeClr>
                </a:solidFill>
                <a:latin typeface="Monotype Corsiva" pitchFamily="66" charset="0"/>
              </a:rPr>
              <a:t>Узденова</a:t>
            </a:r>
            <a:r>
              <a:rPr lang="ru-RU" sz="2800" b="1" dirty="0" smtClean="0">
                <a:solidFill>
                  <a:schemeClr val="accent1">
                    <a:lumMod val="25000"/>
                  </a:schemeClr>
                </a:solidFill>
                <a:latin typeface="Monotype Corsiva" pitchFamily="66" charset="0"/>
              </a:rPr>
              <a:t> И.С.,</a:t>
            </a:r>
            <a:r>
              <a:rPr lang="ru-RU" sz="2800" b="1" dirty="0" err="1" smtClean="0">
                <a:solidFill>
                  <a:schemeClr val="accent1">
                    <a:lumMod val="25000"/>
                  </a:schemeClr>
                </a:solidFill>
                <a:latin typeface="Monotype Corsiva" pitchFamily="66" charset="0"/>
              </a:rPr>
              <a:t>Кумратова</a:t>
            </a:r>
            <a:r>
              <a:rPr lang="ru-RU" sz="2800" b="1" dirty="0" smtClean="0">
                <a:solidFill>
                  <a:schemeClr val="accent1">
                    <a:lumMod val="25000"/>
                  </a:schemeClr>
                </a:solidFill>
                <a:latin typeface="Monotype Corsiva" pitchFamily="66" charset="0"/>
              </a:rPr>
              <a:t> З.М.</a:t>
            </a:r>
          </a:p>
          <a:p>
            <a:r>
              <a:rPr lang="ru-RU" sz="2800" b="1" dirty="0" smtClean="0">
                <a:solidFill>
                  <a:schemeClr val="accent1">
                    <a:lumMod val="25000"/>
                  </a:schemeClr>
                </a:solidFill>
                <a:latin typeface="Monotype Corsiva" pitchFamily="66" charset="0"/>
              </a:rPr>
              <a:t>2019г.</a:t>
            </a:r>
          </a:p>
          <a:p>
            <a:endParaRPr lang="ru-RU" sz="2800" b="1" dirty="0">
              <a:solidFill>
                <a:schemeClr val="accent1">
                  <a:lumMod val="2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915816" cy="2492896"/>
          </a:xfrm>
          <a:prstGeom prst="rect">
            <a:avLst/>
          </a:prstGeom>
        </p:spPr>
      </p:pic>
      <p:pic>
        <p:nvPicPr>
          <p:cNvPr id="6" name="Содержимое 34" descr="0_b262b_6ce3626f_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6" y="2924944"/>
            <a:ext cx="3347864" cy="3933056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33123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Играть мы любим очень!</a:t>
            </a:r>
          </a:p>
          <a:p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Вы знаете, друзья.</a:t>
            </a:r>
          </a:p>
          <a:p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Без игр прожить ребенку</a:t>
            </a:r>
          </a:p>
          <a:p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никак, никак нельзя!!!</a:t>
            </a:r>
            <a:endParaRPr lang="ru-RU" sz="2400" b="1" dirty="0">
              <a:solidFill>
                <a:schemeClr val="accent5">
                  <a:lumMod val="1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2" name="Содержимое 21" descr="1753933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24328" y="260648"/>
            <a:ext cx="1438784" cy="2736304"/>
          </a:xfrm>
          <a:prstGeom prst="rect">
            <a:avLst/>
          </a:prstGeom>
        </p:spPr>
      </p:pic>
      <p:pic>
        <p:nvPicPr>
          <p:cNvPr id="13" name="Содержимое 23" descr="rocker-161936_1280-1024x97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4725144"/>
            <a:ext cx="2386608" cy="1944216"/>
          </a:xfrm>
          <a:prstGeom prst="rect">
            <a:avLst/>
          </a:prstGeom>
        </p:spPr>
      </p:pic>
      <p:pic>
        <p:nvPicPr>
          <p:cNvPr id="5" name="Рисунок 4" descr="C:\Users\IT-BURO\AppData\Local\Microsoft\Windows\Temporary Internet Files\Content.Word\IMG_20191014_09114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58300"/>
            <a:ext cx="3752850" cy="2815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IT-BURO\AppData\Local\Microsoft\Windows\Temporary Internet Files\Content.Word\IMG_20191014_10121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346" y="239653"/>
            <a:ext cx="3400425" cy="2550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IT-BURO\AppData\Local\Microsoft\Windows\Temporary Internet Files\Content.Word\IMG_20191014_10115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790448"/>
            <a:ext cx="3024336" cy="3662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Содержимое 25" descr="59762daa21f4415d75a2609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28184" y="3429000"/>
            <a:ext cx="2423120" cy="2333118"/>
          </a:xfrm>
          <a:prstGeom prst="rect">
            <a:avLst/>
          </a:prstGeom>
        </p:spPr>
      </p:pic>
      <p:pic>
        <p:nvPicPr>
          <p:cNvPr id="14" name="Содержимое 27" descr="1198001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776" y="3754056"/>
            <a:ext cx="2555776" cy="1988840"/>
          </a:xfrm>
          <a:prstGeom prst="rect">
            <a:avLst/>
          </a:prstGeom>
        </p:spPr>
      </p:pic>
      <p:pic>
        <p:nvPicPr>
          <p:cNvPr id="15" name="Содержимое 29" descr="110150301_1312120009R__2_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84068" y="-171400"/>
            <a:ext cx="2664296" cy="2880320"/>
          </a:xfrm>
          <a:prstGeom prst="rect">
            <a:avLst/>
          </a:prstGeom>
        </p:spPr>
      </p:pic>
      <p:pic>
        <p:nvPicPr>
          <p:cNvPr id="16" name="Содержимое 31" descr="1337510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48712" y="2251661"/>
            <a:ext cx="3466728" cy="1673607"/>
          </a:xfrm>
          <a:prstGeom prst="rect">
            <a:avLst/>
          </a:prstGeom>
        </p:spPr>
      </p:pic>
      <p:pic>
        <p:nvPicPr>
          <p:cNvPr id="6" name="Рисунок 5" descr="C:\Users\IT-BURO\Desktop\все мое\фотки с телеф\20180924_10380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65889"/>
            <a:ext cx="3679423" cy="2240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IT-BURO\Desktop\все мое\фотки с телеф\20181001_160240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754056"/>
            <a:ext cx="3810000" cy="2538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08" y="260648"/>
            <a:ext cx="4357718" cy="136815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Если целый день играть,                      </a:t>
            </a:r>
            <a:b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</a:b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Можем даже мы устать.</a:t>
            </a:r>
            <a:b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</a:b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И тогда, спасая нас,</a:t>
            </a:r>
            <a:b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</a:b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К нам приходит «Тихий час».</a:t>
            </a:r>
            <a:endParaRPr lang="ru-RU" sz="2400" dirty="0">
              <a:solidFill>
                <a:schemeClr val="accent5">
                  <a:lumMod val="1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6" name="Содержимое 5" descr="011120161729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4714884"/>
            <a:ext cx="2371359" cy="2143116"/>
          </a:xfrm>
        </p:spPr>
      </p:pic>
      <p:pic>
        <p:nvPicPr>
          <p:cNvPr id="9" name="Содержимое 8" descr="spyashaiy.pn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6890264" y="-171400"/>
            <a:ext cx="2253736" cy="1600136"/>
          </a:xfrm>
        </p:spPr>
      </p:pic>
      <p:pic>
        <p:nvPicPr>
          <p:cNvPr id="5" name="Рисунок 4" descr="C:\Users\User\AppData\Local\Microsoft\Windows\Temporary Internet Files\Content.Word\IMG_20191029_14031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3415030" cy="256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AppData\Local\Microsoft\Windows\Temporary Internet Files\Content.Word\IMG_20191029_14032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93834"/>
            <a:ext cx="3677910" cy="2597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AppData\Local\Microsoft\Windows\Temporary Internet Files\Content.Word\IMG_20191029_14030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909912"/>
            <a:ext cx="2299578" cy="3104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0"/>
            <a:ext cx="32403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Вместе песенки поем,</a:t>
            </a:r>
          </a:p>
          <a:p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Веселимся, празднуем.</a:t>
            </a:r>
          </a:p>
          <a:p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В общем, здорово живем</a:t>
            </a:r>
          </a:p>
          <a:p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И смеемся радостно!</a:t>
            </a:r>
            <a:endParaRPr lang="ru-RU" sz="2400" b="1" dirty="0">
              <a:solidFill>
                <a:schemeClr val="accent5">
                  <a:lumMod val="1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800" y="4437112"/>
            <a:ext cx="1800200" cy="242088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0"/>
            <a:ext cx="2852512" cy="3807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69660"/>
            <a:ext cx="3188038" cy="238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 descr="C:\Users\IT-BURO\AppData\Local\Microsoft\Windows\Temporary Internet Files\Content.Word\IMG_20191004_10081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99632"/>
            <a:ext cx="3816424" cy="2470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3040" y="1268760"/>
            <a:ext cx="13131480" cy="9848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Рисунок 14" descr="C:\Users\IT-BURO\AppData\Local\Microsoft\Windows\Temporary Internet Files\Content.Word\IMG_20191004_10071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458" y="3645024"/>
            <a:ext cx="3572870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C:\Users\IT-BURO\AppData\Local\Microsoft\Windows\Temporary Internet Files\Content.Word\IMG_20191004_100522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040" y="-171400"/>
            <a:ext cx="2746959" cy="39787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332656"/>
            <a:ext cx="47525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Я люблю свой детский сад.</a:t>
            </a:r>
          </a:p>
          <a:p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В нем полным полно ребят,</a:t>
            </a:r>
          </a:p>
          <a:p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Раз, два, три, четыре, пять,</a:t>
            </a:r>
          </a:p>
          <a:p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Жаль, что всех не сосчитать.</a:t>
            </a:r>
          </a:p>
          <a:p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Может сто их, может двести.</a:t>
            </a:r>
          </a:p>
          <a:p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Хорошо, когда мы вместе!!!</a:t>
            </a:r>
            <a:endParaRPr lang="ru-RU" sz="2400" b="1" dirty="0">
              <a:solidFill>
                <a:schemeClr val="accent5">
                  <a:lumMod val="1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950" y="188640"/>
            <a:ext cx="2522078" cy="2460413"/>
          </a:xfrm>
          <a:prstGeom prst="rect">
            <a:avLst/>
          </a:prstGeom>
        </p:spPr>
      </p:pic>
      <p:pic>
        <p:nvPicPr>
          <p:cNvPr id="1026" name="Picture 2" descr="C:\Users\user\Desktop\картинки\1352126231-4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10845"/>
            <a:ext cx="2857488" cy="2877021"/>
          </a:xfrm>
          <a:prstGeom prst="rect">
            <a:avLst/>
          </a:prstGeom>
          <a:noFill/>
        </p:spPr>
      </p:pic>
      <p:pic>
        <p:nvPicPr>
          <p:cNvPr id="5" name="Рисунок 4" descr="C:\Users\User\AppData\Local\Microsoft\Windows\Temporary Internet Files\Content.Word\IMG_20191030_08242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640980"/>
            <a:ext cx="4469130" cy="335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4686304" cy="1500198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Спасибо</a:t>
            </a:r>
            <a:br>
              <a:rPr lang="ru-RU" sz="60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</a:br>
            <a:r>
              <a:rPr lang="ru-RU" sz="60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за</a:t>
            </a:r>
            <a:br>
              <a:rPr lang="ru-RU" sz="60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</a:br>
            <a:r>
              <a:rPr lang="ru-RU" sz="60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внимание!</a:t>
            </a:r>
            <a:endParaRPr lang="ru-RU" sz="6000" dirty="0"/>
          </a:p>
        </p:txBody>
      </p:sp>
      <p:pic>
        <p:nvPicPr>
          <p:cNvPr id="3" name="Содержимое 8" descr="183202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82749" y="3714752"/>
            <a:ext cx="3861251" cy="2746801"/>
          </a:xfrm>
          <a:prstGeom prst="rect">
            <a:avLst/>
          </a:prstGeom>
        </p:spPr>
      </p:pic>
      <p:pic>
        <p:nvPicPr>
          <p:cNvPr id="6" name="Содержимое 6" descr="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1039700">
            <a:off x="6017003" y="370780"/>
            <a:ext cx="2532458" cy="260537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404664"/>
            <a:ext cx="66247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Есть особый сад на свете, не деревья в нем а дети,</a:t>
            </a:r>
            <a:endParaRPr lang="en-US" sz="2400" b="1" dirty="0" smtClean="0">
              <a:solidFill>
                <a:schemeClr val="accent5">
                  <a:lumMod val="10000"/>
                </a:schemeClr>
              </a:solidFill>
              <a:latin typeface="Monotype Corsiva" pitchFamily="66" charset="0"/>
            </a:endParaRPr>
          </a:p>
          <a:p>
            <a:pPr algn="just"/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Он для маленьких ребят. И зовется детский сад! Детский сад,</a:t>
            </a:r>
            <a:r>
              <a:rPr lang="en-US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детский сад… Почему так говорят? Потому, что дружно в нем мы одной семьей  растем!</a:t>
            </a:r>
            <a:endParaRPr lang="ru-RU" sz="2400" b="1" dirty="0">
              <a:solidFill>
                <a:schemeClr val="accent5">
                  <a:lumMod val="1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8286">
            <a:off x="7020272" y="188640"/>
            <a:ext cx="1891866" cy="18042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7164288" y="5157192"/>
            <a:ext cx="1711515" cy="1545192"/>
          </a:xfrm>
          <a:prstGeom prst="rect">
            <a:avLst/>
          </a:prstGeom>
        </p:spPr>
      </p:pic>
      <p:pic>
        <p:nvPicPr>
          <p:cNvPr id="8" name="Рисунок 7" descr="C:\Users\User\AppData\Local\Microsoft\Windows\Temporary Internet Files\Content.Word\IMG_20191015_12593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24" y="1846937"/>
            <a:ext cx="3998595" cy="2999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AppData\Local\Microsoft\Windows\Temporary Internet Files\Content.Word\IMG_20191015_12254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46937"/>
            <a:ext cx="4050332" cy="2999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71095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В раздевалку мы зашли, </a:t>
            </a:r>
            <a:b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</a:b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свои шкафчики нашли.</a:t>
            </a:r>
            <a:b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</a:b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Аккуратно все сложили,</a:t>
            </a:r>
            <a:b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</a:b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 как воспитатели учили!</a:t>
            </a:r>
            <a:b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</a:br>
            <a:endParaRPr lang="ru-RU" sz="2400" b="1" dirty="0">
              <a:solidFill>
                <a:schemeClr val="accent5">
                  <a:lumMod val="1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5" name="Содержимое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85918" cy="174634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714744" y="5000636"/>
            <a:ext cx="1711515" cy="1545192"/>
          </a:xfrm>
          <a:prstGeom prst="rect">
            <a:avLst/>
          </a:prstGeom>
        </p:spPr>
      </p:pic>
      <p:pic>
        <p:nvPicPr>
          <p:cNvPr id="7" name="Объект 6" descr="C:\Users\IT-BURO\AppData\Local\Microsoft\Windows\Temporary Internet Files\Content.Word\IMG_20191014_095021.jpg"/>
          <p:cNvPicPr>
            <a:picLocks noGrp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2727578" cy="3700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Объект 7" descr="C:\Users\IT-BURO\AppData\Local\Microsoft\Windows\Temporary Internet Files\Content.Word\IMG_20191014_095036.jpg"/>
          <p:cNvPicPr>
            <a:picLocks noGrp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014" y="1746346"/>
            <a:ext cx="3676234" cy="2762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IT-BURO\AppData\Local\Microsoft\Windows\Temporary Internet Files\Content.Word\IMG_20191014_09511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848110"/>
            <a:ext cx="3576186" cy="24612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476672"/>
            <a:ext cx="37444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Каждый день у нас, ребятки,</a:t>
            </a:r>
            <a:endParaRPr lang="en-US" sz="2400" b="1" dirty="0" smtClean="0">
              <a:solidFill>
                <a:schemeClr val="accent5">
                  <a:lumMod val="10000"/>
                </a:schemeClr>
              </a:solidFill>
              <a:latin typeface="Monotype Corsiva" pitchFamily="66" charset="0"/>
            </a:endParaRPr>
          </a:p>
          <a:p>
            <a:pPr algn="ctr"/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Начинается с зарядки.</a:t>
            </a:r>
          </a:p>
          <a:p>
            <a:pPr algn="ctr"/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Сделать нас сильней немного</a:t>
            </a:r>
          </a:p>
          <a:p>
            <a:pPr algn="ctr"/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Упражнения помогут!</a:t>
            </a:r>
            <a:endParaRPr lang="ru-RU" sz="2400" b="1" dirty="0">
              <a:solidFill>
                <a:schemeClr val="accent5">
                  <a:lumMod val="1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5" name="Содержимое 8" descr="fiz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4915812"/>
            <a:ext cx="1749282" cy="1740433"/>
          </a:xfrm>
          <a:prstGeom prst="rect">
            <a:avLst/>
          </a:prstGeom>
        </p:spPr>
      </p:pic>
      <p:pic>
        <p:nvPicPr>
          <p:cNvPr id="6" name="Содержимое 10" descr="thumb_15778_event_hu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78096" y="188641"/>
            <a:ext cx="1352863" cy="1954476"/>
          </a:xfrm>
          <a:prstGeom prst="rect">
            <a:avLst/>
          </a:prstGeom>
        </p:spPr>
      </p:pic>
      <p:pic>
        <p:nvPicPr>
          <p:cNvPr id="7" name="Рисунок 6" descr="C:\Users\User\AppData\Local\Microsoft\Windows\Temporary Internet Files\Content.Word\IMG_20191030_08131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14" y="2048787"/>
            <a:ext cx="3821430" cy="286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AppData\Local\Microsoft\Windows\Temporary Internet Files\Content.Word\IMG_20191030_08101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84984"/>
            <a:ext cx="3821430" cy="286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AppData\Local\Microsoft\Windows\Temporary Internet Files\Content.Word\IMG_20191030_08100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620688"/>
            <a:ext cx="3169920" cy="237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404665"/>
            <a:ext cx="34563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Теплою водою</a:t>
            </a:r>
            <a:endParaRPr lang="en-US" sz="2800" b="1" dirty="0" smtClean="0">
              <a:solidFill>
                <a:schemeClr val="accent5">
                  <a:lumMod val="10000"/>
                </a:schemeClr>
              </a:solidFill>
              <a:latin typeface="Monotype Corsiva" pitchFamily="66" charset="0"/>
            </a:endParaRPr>
          </a:p>
          <a:p>
            <a:r>
              <a:rPr lang="ru-RU" sz="28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руки чисто мою.</a:t>
            </a:r>
          </a:p>
          <a:p>
            <a:r>
              <a:rPr lang="ru-RU" sz="28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Кусочек мыла я возьму</a:t>
            </a:r>
          </a:p>
          <a:p>
            <a:r>
              <a:rPr lang="ru-RU" sz="28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и ладошки им потру.</a:t>
            </a:r>
            <a:endParaRPr lang="ru-RU" sz="2800" b="1" dirty="0">
              <a:solidFill>
                <a:schemeClr val="accent5">
                  <a:lumMod val="1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5" name="Содержимое 15" descr="67869231_1292344697_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0192" y="3503075"/>
            <a:ext cx="2677211" cy="33549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8286">
            <a:off x="43425" y="2276319"/>
            <a:ext cx="1891866" cy="180425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5075">
            <a:off x="2876739" y="5574948"/>
            <a:ext cx="1124116" cy="1072059"/>
          </a:xfrm>
          <a:prstGeom prst="rect">
            <a:avLst/>
          </a:prstGeom>
        </p:spPr>
      </p:pic>
      <p:pic>
        <p:nvPicPr>
          <p:cNvPr id="6" name="Рисунок 5" descr="C:\Users\IT-BURO\AppData\Local\Microsoft\Windows\Temporary Internet Files\Content.Word\IMG_20191014_09484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4665"/>
            <a:ext cx="2636520" cy="351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IT-BURO\AppData\Local\Microsoft\Windows\Temporary Internet Files\Content.Word\IMG_20191014_09493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47" y="3717032"/>
            <a:ext cx="3528392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AppData\Local\Microsoft\Windows\Temporary Internet Files\Content.Word\IMG_20191029_115620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972" y="2162026"/>
            <a:ext cx="2220099" cy="3499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029" y="1976242"/>
            <a:ext cx="2160240" cy="183673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076056" y="188640"/>
            <a:ext cx="35283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Мы за столиком сидим,</a:t>
            </a:r>
          </a:p>
          <a:p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Вкусный завтрак мы едим ,</a:t>
            </a:r>
          </a:p>
          <a:p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Постарались повара ,</a:t>
            </a:r>
          </a:p>
          <a:p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Приготовили с утра.     </a:t>
            </a:r>
            <a:endParaRPr lang="ru-RU" sz="2400" b="1" dirty="0">
              <a:solidFill>
                <a:schemeClr val="accent5">
                  <a:lumMod val="1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3" name="Содержимое 10" descr="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560" y="3789040"/>
            <a:ext cx="2255643" cy="2041357"/>
          </a:xfrm>
          <a:prstGeom prst="rect">
            <a:avLst/>
          </a:prstGeom>
        </p:spPr>
      </p:pic>
      <p:pic>
        <p:nvPicPr>
          <p:cNvPr id="14" name="Содержимое 36" descr="60e5d6241c8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185914"/>
            <a:ext cx="3024336" cy="2132856"/>
          </a:xfrm>
          <a:prstGeom prst="rect">
            <a:avLst/>
          </a:prstGeom>
        </p:spPr>
      </p:pic>
      <p:pic>
        <p:nvPicPr>
          <p:cNvPr id="6" name="Рисунок 5" descr="C:\Users\User\AppData\Local\Microsoft\Windows\Temporary Internet Files\Content.Word\IMG_20191029_12281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-819472"/>
            <a:ext cx="3719830" cy="279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AppData\Local\Microsoft\Windows\Temporary Internet Files\Content.Word\IMG_20191029_12282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143" y="1818410"/>
            <a:ext cx="3164218" cy="2735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260648"/>
            <a:ext cx="38164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Любим мы не только бегать,</a:t>
            </a:r>
          </a:p>
          <a:p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Веселится и играть.</a:t>
            </a:r>
          </a:p>
          <a:p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Любим очень заниматься,</a:t>
            </a:r>
          </a:p>
          <a:p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Рисовать и вырезать!</a:t>
            </a:r>
            <a:endParaRPr lang="ru-RU" sz="2400" b="1" dirty="0">
              <a:solidFill>
                <a:schemeClr val="accent5">
                  <a:lumMod val="1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356992"/>
            <a:ext cx="1872208" cy="3168352"/>
          </a:xfrm>
          <a:prstGeom prst="rect">
            <a:avLst/>
          </a:prstGeom>
        </p:spPr>
      </p:pic>
      <p:pic>
        <p:nvPicPr>
          <p:cNvPr id="10" name="Рисунок 9" descr="C:\Users\IT-BURO\AppData\Local\Microsoft\Windows\Temporary Internet Files\Content.Word\IMG_20191010_09125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3816424" cy="2322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IT-BURO\AppData\Local\Microsoft\Windows\Temporary Internet Files\Content.Word\IMG_20190930_09301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30576"/>
            <a:ext cx="4608512" cy="3198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IT-BURO\AppData\Local\Microsoft\Windows\Temporary Internet Files\Content.Word\IMG_20191004_09295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96419"/>
            <a:ext cx="3816424" cy="282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C:\Users\IT-BURO\AppData\Local\Microsoft\Windows\Temporary Internet Files\Content.Word\IMG_20191004_10052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640" y="3501008"/>
            <a:ext cx="3657856" cy="302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C:\Users\IT-BURO\AppData\Local\Microsoft\Windows\Temporary Internet Files\Content.Word\IMG_20191001_093027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257086"/>
            <a:ext cx="2710423" cy="22439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00298" y="260648"/>
            <a:ext cx="46434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На площадке нашей детской</a:t>
            </a:r>
          </a:p>
          <a:p>
            <a:pPr algn="ctr"/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Интересно погулять.</a:t>
            </a:r>
          </a:p>
          <a:p>
            <a:pPr algn="ctr"/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На качелях покачаться</a:t>
            </a:r>
          </a:p>
          <a:p>
            <a:pPr algn="ctr"/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И в песочке поиграть!</a:t>
            </a:r>
            <a:endParaRPr lang="ru-RU" sz="2400" b="1" dirty="0">
              <a:solidFill>
                <a:schemeClr val="accent5">
                  <a:lumMod val="1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3786190"/>
            <a:ext cx="2391654" cy="2391654"/>
          </a:xfrm>
          <a:prstGeom prst="rect">
            <a:avLst/>
          </a:prstGeom>
        </p:spPr>
      </p:pic>
      <p:pic>
        <p:nvPicPr>
          <p:cNvPr id="2050" name="Picture 2" descr="C:\Users\user\Desktop\картинки\grass_1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5526088"/>
            <a:ext cx="3071802" cy="1268952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1613">
            <a:off x="7248210" y="285904"/>
            <a:ext cx="1744867" cy="1295874"/>
          </a:xfrm>
          <a:prstGeom prst="rect">
            <a:avLst/>
          </a:prstGeom>
        </p:spPr>
      </p:pic>
      <p:pic>
        <p:nvPicPr>
          <p:cNvPr id="11" name="Рисунок 10" descr="C:\Users\IT-BURO\AppData\Local\Microsoft\Windows\Temporary Internet Files\Content.Word\IMG_20191004_11094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15" y="116632"/>
            <a:ext cx="2959815" cy="2384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IT-BURO\AppData\Local\Microsoft\Windows\Temporary Internet Files\Content.Word\IMG_20191004_11494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525633"/>
            <a:ext cx="2109243" cy="345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C:\Users\IT-BURO\AppData\Local\Microsoft\Windows\Temporary Internet Files\Content.Word\IMG_20191004_110257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979" y="3786190"/>
            <a:ext cx="3753035" cy="2722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C:\Users\IT-BURO\AppData\Local\Microsoft\Windows\Temporary Internet Files\Content.Word\IMG_20191003_115936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00238"/>
            <a:ext cx="3168352" cy="2286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C:\Users\IT-BURO\AppData\Local\Microsoft\Windows\Temporary Internet Files\Content.Word\IMG_20190930_114117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610" y="1800236"/>
            <a:ext cx="2966645" cy="23488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картинки\0_7ee97_52b150d6_X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815651" cy="213285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267744" y="476672"/>
            <a:ext cx="6048672" cy="1368003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Свежий воздух малышам,</a:t>
            </a:r>
            <a:br>
              <a:rPr lang="ru-RU" sz="31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</a:br>
            <a:r>
              <a:rPr lang="ru-RU" sz="31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нужен и полезен!</a:t>
            </a:r>
            <a:br>
              <a:rPr lang="ru-RU" sz="31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</a:br>
            <a:r>
              <a:rPr lang="ru-RU" sz="31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Очень весело гулять!</a:t>
            </a:r>
            <a:br>
              <a:rPr lang="ru-RU" sz="31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</a:br>
            <a:r>
              <a:rPr lang="ru-RU" sz="31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 И никаких болезней.</a:t>
            </a:r>
            <a:r>
              <a:rPr lang="ru-RU" dirty="0" smtClean="0">
                <a:solidFill>
                  <a:schemeClr val="accent5">
                    <a:lumMod val="1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5">
                    <a:lumMod val="10000"/>
                  </a:schemeClr>
                </a:solidFill>
              </a:rPr>
            </a:br>
            <a:endParaRPr lang="ru-RU" dirty="0">
              <a:solidFill>
                <a:schemeClr val="accent5">
                  <a:lumMod val="10000"/>
                </a:schemeClr>
              </a:solidFill>
            </a:endParaRPr>
          </a:p>
        </p:txBody>
      </p:sp>
      <p:pic>
        <p:nvPicPr>
          <p:cNvPr id="13" name="Содержимое 19" descr="202439_138427707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92280" y="4797152"/>
            <a:ext cx="1898148" cy="189814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9342">
            <a:off x="7419183" y="92828"/>
            <a:ext cx="1374929" cy="1348133"/>
          </a:xfrm>
          <a:prstGeom prst="rect">
            <a:avLst/>
          </a:prstGeom>
        </p:spPr>
      </p:pic>
      <p:pic>
        <p:nvPicPr>
          <p:cNvPr id="15" name="Содержимое 4" descr="52562070.exztfkz2gf.W66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890241">
            <a:off x="4317601" y="1958468"/>
            <a:ext cx="1551067" cy="1562729"/>
          </a:xfrm>
          <a:prstGeom prst="rect">
            <a:avLst/>
          </a:prstGeom>
        </p:spPr>
      </p:pic>
      <p:pic>
        <p:nvPicPr>
          <p:cNvPr id="16" name="Рисунок 15" descr="C:\Users\IT-BURO\AppData\Local\Microsoft\Windows\Temporary Internet Files\Content.Word\IMG_20191003_11580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16" y="1988840"/>
            <a:ext cx="3415659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C:\Users\IT-BURO\AppData\Local\Microsoft\Windows\Temporary Internet Files\Content.Word\IMG_20191003_11594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633" y="1746564"/>
            <a:ext cx="2650609" cy="209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C:\Users\IT-BURO\AppData\Local\Microsoft\Windows\Temporary Internet Files\Content.Word\IMG_20191004_111025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83697"/>
            <a:ext cx="3297078" cy="2103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C:\Users\IT-BURO\AppData\Local\Microsoft\Windows\Temporary Internet Files\Content.Word\IMG_20191003_114741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430825"/>
            <a:ext cx="2592288" cy="2806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3">
      <a:dk1>
        <a:srgbClr val="007DA8"/>
      </a:dk1>
      <a:lt1>
        <a:srgbClr val="53D3FF"/>
      </a:lt1>
      <a:dk2>
        <a:srgbClr val="53D3FF"/>
      </a:dk2>
      <a:lt2>
        <a:srgbClr val="8DE2FF"/>
      </a:lt2>
      <a:accent1>
        <a:srgbClr val="FFCBCC"/>
      </a:accent1>
      <a:accent2>
        <a:srgbClr val="FFE528"/>
      </a:accent2>
      <a:accent3>
        <a:srgbClr val="00A8E1"/>
      </a:accent3>
      <a:accent4>
        <a:srgbClr val="AB73D5"/>
      </a:accent4>
      <a:accent5>
        <a:srgbClr val="FFA2A3"/>
      </a:accent5>
      <a:accent6>
        <a:srgbClr val="B20001"/>
      </a:accent6>
      <a:hlink>
        <a:srgbClr val="92D050"/>
      </a:hlink>
      <a:folHlink>
        <a:srgbClr val="00B0F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236</Words>
  <Application>Microsoft Office PowerPoint</Application>
  <PresentationFormat>Экран (4:3)</PresentationFormat>
  <Paragraphs>44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Наша жизнь  в детском саду</vt:lpstr>
      <vt:lpstr>Презентация PowerPoint</vt:lpstr>
      <vt:lpstr>В раздевалку мы зашли,  свои шкафчики нашли. Аккуратно все сложили,  как воспитатели учили!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Свежий воздух малышам, нужен и полезен! Очень весело гулять!  И никаких болезней. </vt:lpstr>
      <vt:lpstr>Презентация PowerPoint</vt:lpstr>
      <vt:lpstr>Презентация PowerPoint</vt:lpstr>
      <vt:lpstr>Если целый день играть,                       Можем даже мы устать. И тогда, спасая нас, К нам приходит «Тихий час».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Наша жизнь  в детском саду</dc:title>
  <dc:creator>Customer</dc:creator>
  <cp:lastModifiedBy>User</cp:lastModifiedBy>
  <cp:revision>40</cp:revision>
  <dcterms:created xsi:type="dcterms:W3CDTF">2016-05-13T03:04:10Z</dcterms:created>
  <dcterms:modified xsi:type="dcterms:W3CDTF">2019-10-30T05:43:11Z</dcterms:modified>
</cp:coreProperties>
</file>