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1756" autoAdjust="0"/>
  </p:normalViewPr>
  <p:slideViewPr>
    <p:cSldViewPr>
      <p:cViewPr varScale="1">
        <p:scale>
          <a:sx n="67" d="100"/>
          <a:sy n="67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443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8057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9195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4732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0483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681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1022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7045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907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2773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751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462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boombob.ru/img/picture/Apr/08/0f45553a77dac1748f1962cb79a04607/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6143668" cy="3143272"/>
          </a:xfrm>
        </p:spPr>
        <p:txBody>
          <a:bodyPr>
            <a:normAutofit/>
          </a:bodyPr>
          <a:lstStyle/>
          <a:p>
            <a:r>
              <a:rPr lang="ru-RU" sz="2200" b="1" dirty="0"/>
              <a:t>Краткосрочный 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социально-личностный проект</a:t>
            </a:r>
            <a:br>
              <a:rPr lang="ru-RU" sz="2200" b="1" dirty="0" smtClean="0"/>
            </a:br>
            <a:r>
              <a:rPr lang="ru-RU" sz="2200" b="1" dirty="0" smtClean="0"/>
              <a:t> </a:t>
            </a:r>
            <a:r>
              <a:rPr lang="ru-RU" sz="2200" b="1" dirty="0"/>
              <a:t>в младшей группе.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b="1" dirty="0"/>
              <a:t>Тема: «Давайте дружить</a:t>
            </a:r>
            <a:r>
              <a:rPr lang="ru-RU" sz="3100" b="1" dirty="0" smtClean="0"/>
              <a:t>!»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000" b="1" dirty="0" smtClean="0"/>
              <a:t>                                     Разработчик: воспитатель 1 к.к.</a:t>
            </a:r>
            <a:br>
              <a:rPr lang="ru-RU" sz="2000" b="1" dirty="0" smtClean="0"/>
            </a:br>
            <a:r>
              <a:rPr lang="ru-RU" sz="2000" b="1" dirty="0" smtClean="0"/>
              <a:t>                                                            </a:t>
            </a:r>
            <a:r>
              <a:rPr lang="ru-RU" sz="2000" b="1" dirty="0" err="1" smtClean="0"/>
              <a:t>Епанчинцева</a:t>
            </a:r>
            <a:r>
              <a:rPr lang="ru-RU" sz="2000" b="1" dirty="0" smtClean="0"/>
              <a:t> И.Н.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357826"/>
            <a:ext cx="6400800" cy="280974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606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1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Краткосрочный  социально-личностный проект  в младшей группе. Тема: «Давайте дружить!»                                      Разработчик: воспитатель 1 к.к.                                                             Епанчинцева И.Н.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Краткосрочный Социально-личностный проект в младшей группе. Тема: «Давайте дружить!»</dc:title>
  <dc:creator>dell</dc:creator>
  <cp:lastModifiedBy>Пользователь</cp:lastModifiedBy>
  <cp:revision>5</cp:revision>
  <dcterms:created xsi:type="dcterms:W3CDTF">2016-01-27T10:11:48Z</dcterms:created>
  <dcterms:modified xsi:type="dcterms:W3CDTF">2016-02-08T18:12:13Z</dcterms:modified>
</cp:coreProperties>
</file>