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8" r:id="rId4"/>
    <p:sldId id="265" r:id="rId5"/>
    <p:sldId id="259" r:id="rId6"/>
    <p:sldId id="260" r:id="rId7"/>
    <p:sldId id="269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6D1AB7-6B54-43B9-B932-912B587D6F91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6A2BEB-7646-4F94-B471-6BAC95D2D9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99648" cy="10081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Архитектура Санкт-Петербурга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877272"/>
            <a:ext cx="6804248" cy="980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Выполнила: Бакулина Дарья.</a:t>
            </a:r>
          </a:p>
        </p:txBody>
      </p:sp>
      <p:pic>
        <p:nvPicPr>
          <p:cNvPr id="4" name="Содержимое 17" descr="P10104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772816"/>
            <a:ext cx="4041775" cy="3810000"/>
          </a:xfrm>
          <a:prstGeom prst="rect">
            <a:avLst/>
          </a:prstGeom>
        </p:spPr>
      </p:pic>
      <p:pic>
        <p:nvPicPr>
          <p:cNvPr id="5" name="Содержимое 4" descr="герб СП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2780928"/>
            <a:ext cx="1854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43664" cy="15841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Александровская колонна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o1QSqdG_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391472" cy="4141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1859340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Александровская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коло́нна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(нередко её называют Александрийский столп, по стихотворению  А.С. Пушкина «Памятник») — один из известнейших памятников Петербурга</a:t>
            </a:r>
          </a:p>
          <a:p>
            <a:pPr>
              <a:buClr>
                <a:schemeClr val="accent3"/>
              </a:buClr>
              <a:defRPr/>
            </a:pP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Воздвигнут в стиле ампир в 1834 году в центре Дворцовой площади архитектором Огюстом </a:t>
            </a:r>
            <a:r>
              <a:rPr lang="ru-RU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Монферраном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 указу императора Николая 1 в память о победе его старшего брата Александра 1 над Наполеоном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chemeClr val="tx1"/>
                </a:solidFill>
              </a:rPr>
              <a:t>Адриян</a:t>
            </a:r>
            <a:r>
              <a:rPr lang="ru-RU" sz="3200" b="1" i="1" dirty="0" smtClean="0">
                <a:solidFill>
                  <a:schemeClr val="tx1"/>
                </a:solidFill>
              </a:rPr>
              <a:t> Дмитриевич Захаров / 1761-1811/ - выдающийся представитель классицизма в русской архитектуре конца ХVIII- начала ХIХ века.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10" descr="7schuk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87825" y="1916832"/>
            <a:ext cx="319614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39200" cy="141277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Адмиралтейство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адмир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2" y="1628800"/>
            <a:ext cx="4357688" cy="4311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44824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1806 году было начато сооружение здания Адмиралтейства по проектам Захарова 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/ постройка была завершена после смерти Захарова в 1823 году/. Это самое значительное творение Захарова представляет собой высшее достижение классицизма в истории русской архитектуры. Башня Адмиралтейства стала эмблемой города на Неве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Андрей Никифорович Воронихин </a:t>
            </a:r>
            <a:b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/1759-1814/ - выдающийся русский архитектор, яркий представитель классицизма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200px-Voronikh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204865"/>
            <a:ext cx="367240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477000" cy="11087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Казанский собор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34076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Казанский собор – замечательный памятник русской классической архитектуры. Проект, предложенный Воронихиным, в 1800 году был принят как лучший среди проектов собора /Камерона, Тома де </a:t>
            </a:r>
            <a:r>
              <a:rPr lang="ru-RU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Томона</a:t>
            </a: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Гонзаго/. Собор строился с 1801 по 1811 г.г. Купол собора имеет пролёт в 17,1 м. В украшении собора принимали 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участие лучшие ваятели XIX века – </a:t>
            </a:r>
            <a:r>
              <a:rPr lang="ru-RU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Мартос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Пименов, Прокофьев. </a:t>
            </a:r>
          </a:p>
          <a:p>
            <a:pPr>
              <a:buClr>
                <a:schemeClr val="accent3"/>
              </a:buClr>
              <a:defRPr/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Казанском соборе погребён русский полководец М.И. Кутузов.</a:t>
            </a:r>
          </a:p>
        </p:txBody>
      </p:sp>
      <p:pic>
        <p:nvPicPr>
          <p:cNvPr id="5" name="Содержимое 6" descr="P1010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84784"/>
            <a:ext cx="457200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5004048" cy="1224136"/>
          </a:xfrm>
        </p:spPr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_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5076056" cy="4176464"/>
          </a:xfrm>
          <a:prstGeom prst="rect">
            <a:avLst/>
          </a:prstGeom>
        </p:spPr>
      </p:pic>
      <p:pic>
        <p:nvPicPr>
          <p:cNvPr id="5" name="Рисунок 4" descr="DSC_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406794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493204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Памятник м.в. </a:t>
            </a:r>
            <a:r>
              <a:rPr lang="ru-RU" sz="2800" dirty="0" err="1" smtClean="0">
                <a:solidFill>
                  <a:schemeClr val="tx1"/>
                </a:solidFill>
              </a:rPr>
              <a:t>кутузову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48680"/>
            <a:ext cx="4067944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МОГИЛА М.В.КУТУЗОВА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9" descr="P10100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628800"/>
            <a:ext cx="4283968" cy="4286250"/>
          </a:xfrm>
          <a:prstGeom prst="rect">
            <a:avLst/>
          </a:prstGeom>
        </p:spPr>
      </p:pic>
      <p:pic>
        <p:nvPicPr>
          <p:cNvPr id="5" name="Содержимое 11" descr="P10100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2816"/>
            <a:ext cx="4365303" cy="403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Крейсер Аврора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_0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3950208"/>
          </a:xfrm>
          <a:prstGeom prst="rect">
            <a:avLst/>
          </a:prstGeom>
        </p:spPr>
      </p:pic>
      <p:pic>
        <p:nvPicPr>
          <p:cNvPr id="5" name="Рисунок 4" descr="DSC_0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80928"/>
            <a:ext cx="5652120" cy="315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6477000" cy="16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Дворцовая площадь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4644008" cy="388843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 smtClean="0">
                <a:solidFill>
                  <a:schemeClr val="tx1"/>
                </a:solidFill>
                <a:latin typeface="Comic Sans MS" pitchFamily="66" charset="0"/>
              </a:rPr>
              <a:t>Дворцовая площадь одно из прекраснейших в мире архитектурных сооружений. Её обрамляют Зимний дворец и здание Главного штаба, построенное по проекту по проекту Росси в 1819-1829 г.г. Здание Главного штаба состоит из двух огромных по протяжённости корпусов, соединённых величественной аркой – памятником Отечественной войне 1812 г. Триумфальный характер арки раскрывается в аллегорической скульптуре, венчающей сооружение и в пластическом декоре арки – композиция из воинских доспехов и оружия –(скульпторы Пименов и </a:t>
            </a:r>
            <a:r>
              <a:rPr lang="ru-RU" sz="7200" b="1" i="1" dirty="0" err="1" smtClean="0">
                <a:solidFill>
                  <a:schemeClr val="tx1"/>
                </a:solidFill>
                <a:latin typeface="Comic Sans MS" pitchFamily="66" charset="0"/>
              </a:rPr>
              <a:t>Демут-Малиновский</a:t>
            </a:r>
            <a:r>
              <a:rPr lang="ru-RU" sz="7200" b="1" i="1" dirty="0" smtClean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Picture 4" descr="питер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988840"/>
            <a:ext cx="4499992" cy="401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2160240" cy="16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908720"/>
            <a:ext cx="5220072" cy="201622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Стрелка Васильевского острова, омываемого Большой и Малой Невой – средоточие замечательных архитектурных памятников. Ее композиционный центр –здание Биржи, построенное по проекту Тома де </a:t>
            </a:r>
            <a:r>
              <a:rPr lang="ru-RU" sz="18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Томона</a:t>
            </a:r>
            <a:r>
              <a:rPr lang="ru-RU" sz="1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1805-1810гг. /Ныне Центральный Военно-морской музей/. Достопримечательностью стрелки являются ростральные колонны / первоначально задуманные как маяки/. Колонны украшены скульптурными изображениями носовых частей кораблей /отсюда название колонн/.</a:t>
            </a:r>
            <a:endParaRPr lang="ru-RU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DSC_0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99536" y="999536"/>
            <a:ext cx="5949280" cy="3950208"/>
          </a:xfrm>
          <a:prstGeom prst="rect">
            <a:avLst/>
          </a:prstGeom>
        </p:spPr>
      </p:pic>
      <p:pic>
        <p:nvPicPr>
          <p:cNvPr id="6" name="Рисунок 5" descr="DSC_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3168351" cy="2232248"/>
          </a:xfrm>
          <a:prstGeom prst="rect">
            <a:avLst/>
          </a:prstGeom>
        </p:spPr>
      </p:pic>
      <p:pic>
        <p:nvPicPr>
          <p:cNvPr id="7" name="Содержимое 5" descr="P10100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92280" y="3717032"/>
            <a:ext cx="205172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99648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Comic Sans MS" pitchFamily="66" charset="0"/>
              </a:rPr>
              <a:t>Барталамео</a:t>
            </a:r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b="1" i="1" dirty="0" err="1" smtClean="0">
                <a:solidFill>
                  <a:schemeClr val="tx1"/>
                </a:solidFill>
                <a:latin typeface="Comic Sans MS" pitchFamily="66" charset="0"/>
              </a:rPr>
              <a:t>Франческо</a:t>
            </a:r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  <a:t> Растрелли </a:t>
            </a:r>
            <a:b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Comic Sans MS" pitchFamily="66" charset="0"/>
              </a:rPr>
              <a:t>/1700-1771/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7308304" cy="36724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15" descr="растрелл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2060848"/>
            <a:ext cx="3786187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5373216"/>
            <a:ext cx="6477000" cy="1484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16024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</a:rPr>
              <a:t>Уникальный исторический и архитектурный памятник. Крепость была заложена в 1703 году. В 1712 году по приказу Петра I началось сооружение Петропавловского собора по проекту архитектора </a:t>
            </a:r>
            <a:r>
              <a:rPr lang="ru-RU" sz="2400" b="1" i="1" dirty="0" err="1" smtClean="0">
                <a:solidFill>
                  <a:schemeClr val="tx1"/>
                </a:solidFill>
                <a:latin typeface="Comic Sans MS" pitchFamily="66" charset="0"/>
              </a:rPr>
              <a:t>Трезини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</a:rPr>
              <a:t>. Высота золоченого шпиля 122,5 м. В конце XVIII века были “одеты камнем” стены крепости.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P1010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9792" y="2204864"/>
            <a:ext cx="4751264" cy="381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0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15548" y="772476"/>
            <a:ext cx="5900928" cy="4355976"/>
          </a:xfrm>
          <a:prstGeom prst="rect">
            <a:avLst/>
          </a:prstGeom>
        </p:spPr>
      </p:pic>
      <p:pic>
        <p:nvPicPr>
          <p:cNvPr id="5" name="Содержимое 4" descr="P10101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716016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_0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75360" y="975360"/>
            <a:ext cx="5900928" cy="3950208"/>
          </a:xfrm>
          <a:prstGeom prst="rect">
            <a:avLst/>
          </a:prstGeom>
        </p:spPr>
      </p:pic>
      <p:pic>
        <p:nvPicPr>
          <p:cNvPr id="6" name="Рисунок 5" descr="DSC_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88840"/>
            <a:ext cx="5148064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416824" cy="237626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39200" cy="12687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Зимний дворец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3635896" cy="432048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Главный фасад Зимнего дворца, выходящий на Дворцовую площадь, прорезан тремя въездными арками и декорирован колоннами. </a:t>
            </a:r>
          </a:p>
          <a:p>
            <a:pPr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Зданию придают особую пышность многочисленные лепные статуи, декоративные вазы.</a:t>
            </a:r>
          </a:p>
          <a:p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питер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13" y="1500188"/>
            <a:ext cx="5111750" cy="443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ЗИМНИЙ ДВОРЕЦ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DSC_0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3" y="1268760"/>
            <a:ext cx="3995937" cy="4680520"/>
          </a:xfrm>
          <a:prstGeom prst="rect">
            <a:avLst/>
          </a:prstGeom>
        </p:spPr>
      </p:pic>
      <p:pic>
        <p:nvPicPr>
          <p:cNvPr id="5" name="Рисунок 4" descr="DSC_0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5145352" cy="467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Екатерининский дворец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3"/>
            <a:ext cx="4355976" cy="446449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Чрезвычайно пышен и грациозен Екатерининский дворец! Протяженность его фасада 306 м. Царскосельский дворцово-парковый ансамбль – одна из вершин творчества Растрелли</a:t>
            </a:r>
          </a:p>
          <a:p>
            <a:endParaRPr lang="ru-RU" dirty="0"/>
          </a:p>
        </p:txBody>
      </p:sp>
      <p:pic>
        <p:nvPicPr>
          <p:cNvPr id="4" name="Picture 3" descr="C:\Documents and Settings\Димон\Мои документы\фото\DCIM\101_PANA\P101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30700" y="1628800"/>
            <a:ext cx="48133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477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Петергофский дворец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4427984" cy="4392489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1784 г. Растрелли приступил к перестройке Большого Петергофского Дворца. Выразительная объемная композиция, сочная пластика и богатый силуэт – отличительные черт этого произведения Растрелли.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6" descr="P10103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988840"/>
            <a:ext cx="4644008" cy="383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477000" cy="12961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Петергоф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P1010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772816"/>
            <a:ext cx="4499992" cy="4248472"/>
          </a:xfrm>
          <a:prstGeom prst="rect">
            <a:avLst/>
          </a:prstGeom>
        </p:spPr>
      </p:pic>
      <p:pic>
        <p:nvPicPr>
          <p:cNvPr id="6" name="Рисунок 5" descr="DSC_1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644008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2936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Comic Sans MS" pitchFamily="66" charset="0"/>
              </a:rPr>
              <a:t>Исаакиевский собор - самый выдающийся памятник архитектуры позднего русского классицизма. Его величественные, монументальные формы, богато разработанная пластика фасадов, насыщенность интерьера различными видами изобразительных искусств, и прежде всего живописью и скульптурой, неизменно привлекают к себе внимание.</a:t>
            </a:r>
            <a:br>
              <a:rPr lang="ru-RU" sz="1600" b="1" i="1" dirty="0" smtClean="0">
                <a:latin typeface="Comic Sans MS" pitchFamily="66" charset="0"/>
              </a:rPr>
            </a:br>
            <a:r>
              <a:rPr lang="ru-RU" sz="1600" b="1" i="1" dirty="0" smtClean="0">
                <a:latin typeface="Comic Sans MS" pitchFamily="66" charset="0"/>
              </a:rPr>
              <a:t>По своим грандиозным размерам Исаакиевский собор входит в число крупнейших купольных сооружений Европы. Он уступает только собору св. Петра в Риме и почти равняется величине собора св. Павла в Лондоне. Создавался 40 лет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итер6"/>
          <p:cNvPicPr>
            <a:picLocks noChangeAspect="1" noChangeArrowheads="1"/>
          </p:cNvPicPr>
          <p:nvPr/>
        </p:nvPicPr>
        <p:blipFill>
          <a:blip r:embed="rId2" cstate="print"/>
          <a:srcRect r="1118"/>
          <a:stretch>
            <a:fillRect/>
          </a:stretch>
        </p:blipFill>
        <p:spPr>
          <a:xfrm>
            <a:off x="0" y="2928938"/>
            <a:ext cx="4572000" cy="3020342"/>
          </a:xfrm>
          <a:prstGeom prst="rect">
            <a:avLst/>
          </a:prstGeom>
          <a:noFill/>
        </p:spPr>
      </p:pic>
      <p:pic>
        <p:nvPicPr>
          <p:cNvPr id="5" name="Рисунок 4" descr="DSC_0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572000" cy="301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ru-RU" dirty="0" smtClean="0"/>
              <a:t> Исаакиевский собор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1" descr="P10104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628801"/>
            <a:ext cx="4497388" cy="4138588"/>
          </a:xfrm>
          <a:prstGeom prst="rect">
            <a:avLst/>
          </a:prstGeom>
        </p:spPr>
      </p:pic>
      <p:pic>
        <p:nvPicPr>
          <p:cNvPr id="5" name="Содержимое 12" descr="P10104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628800"/>
            <a:ext cx="4644008" cy="411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</TotalTime>
  <Words>543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Архитектура Санкт-Петербурга</vt:lpstr>
      <vt:lpstr>Барталамео  Франческо Растрелли  /1700-1771/</vt:lpstr>
      <vt:lpstr>Зимний дворец</vt:lpstr>
      <vt:lpstr>Слайд 4</vt:lpstr>
      <vt:lpstr>Екатерининский дворец</vt:lpstr>
      <vt:lpstr>Петергофский дворец</vt:lpstr>
      <vt:lpstr>Петергоф </vt:lpstr>
      <vt:lpstr>Исаакиевский собор - самый выдающийся памятник архитектуры позднего русского классицизма. Его величественные, монументальные формы, богато разработанная пластика фасадов, насыщенность интерьера различными видами изобразительных искусств, и прежде всего живописью и скульптурой, неизменно привлекают к себе внимание. По своим грандиозным размерам Исаакиевский собор входит в число крупнейших купольных сооружений Европы. Он уступает только собору св. Петра в Риме и почти равняется величине собора св. Павла в Лондоне. Создавался 40 лет</vt:lpstr>
      <vt:lpstr> Исаакиевский собор </vt:lpstr>
      <vt:lpstr>Александровская колонна </vt:lpstr>
      <vt:lpstr>Адриян Дмитриевич Захаров / 1761-1811/ - выдающийся представитель классицизма в русской архитектуре конца ХVIII- начала ХIХ века. </vt:lpstr>
      <vt:lpstr>Адмиралтейство </vt:lpstr>
      <vt:lpstr>Андрей Никифорович Воронихин  /1759-1814/ - выдающийся русский архитектор, яркий представитель классицизма</vt:lpstr>
      <vt:lpstr>Казанский собор</vt:lpstr>
      <vt:lpstr>Казанский собор</vt:lpstr>
      <vt:lpstr>Памятник м.в. кутузову</vt:lpstr>
      <vt:lpstr>Слайд 17</vt:lpstr>
      <vt:lpstr>Дворцовая площадь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Санкт-Петербурга</dc:title>
  <dc:creator>User</dc:creator>
  <cp:lastModifiedBy>User</cp:lastModifiedBy>
  <cp:revision>18</cp:revision>
  <dcterms:created xsi:type="dcterms:W3CDTF">2013-12-08T03:53:54Z</dcterms:created>
  <dcterms:modified xsi:type="dcterms:W3CDTF">2013-12-12T05:31:45Z</dcterms:modified>
</cp:coreProperties>
</file>