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F00B62-5955-4C73-8F2E-9344F16F3E03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орожные знаки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7381899" cy="607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8"/>
            <a:ext cx="3714776" cy="3357587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257175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288536" cy="47396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синего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цвета,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квадратик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внутри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сообщает про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то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про это,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картинку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смотри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5" name="Picture 2" descr="C:\Users\Админ\Desktop\дорожные знаки\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8474" y="1409700"/>
            <a:ext cx="4264053" cy="48768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8761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4953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немножко!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– ложка!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подкрепиться!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приятный,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ароматный!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3267058"/>
          </a:xfrm>
          <a:prstGeom prst="rect">
            <a:avLst/>
          </a:prstGeom>
          <a:noFill/>
        </p:spPr>
      </p:pic>
      <p:pic>
        <p:nvPicPr>
          <p:cNvPr id="3277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929058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Подземный и надземный пешеходный переходы.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500462" cy="2714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Айболит!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в пути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71477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000396" cy="33575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позвонить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срочно,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точно.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643602" cy="25717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СВЕТОФОР.</a:t>
            </a:r>
          </a:p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Пешеходный переход –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ЗЕБРА.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1"/>
            <a:ext cx="792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необходимы…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\Desktop\дорожные знаки\2088609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57562"/>
            <a:ext cx="4214810" cy="3214710"/>
          </a:xfrm>
          <a:prstGeom prst="rect">
            <a:avLst/>
          </a:prstGeom>
          <a:noFill/>
        </p:spPr>
      </p:pic>
      <p:pic>
        <p:nvPicPr>
          <p:cNvPr id="37891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781284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6439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4071934" cy="44386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24" cy="3852862"/>
          </a:xfrm>
          <a:prstGeom prst="rect">
            <a:avLst/>
          </a:prstGeom>
          <a:noFill/>
        </p:spPr>
      </p:pic>
      <p:pic>
        <p:nvPicPr>
          <p:cNvPr id="2051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28736"/>
            <a:ext cx="4667280" cy="4438650"/>
          </a:xfrm>
          <a:prstGeom prst="rect">
            <a:avLst/>
          </a:prstGeom>
          <a:noFill/>
        </p:spPr>
      </p:pic>
      <p:pic>
        <p:nvPicPr>
          <p:cNvPr id="2052" name="Picture 4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736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знаки.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5715040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2857520" cy="52864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Треугольный 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этот знак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Понимай,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водитель, так: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железная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дорога,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притормози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немного!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шлагбаум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опустили,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поезд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пропустили.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4357718" cy="2857520"/>
          </a:xfrm>
          <a:prstGeom prst="rect">
            <a:avLst/>
          </a:prstGeom>
          <a:noFill/>
        </p:spPr>
      </p:pic>
      <p:pic>
        <p:nvPicPr>
          <p:cNvPr id="4099" name="Picture 3" descr="C:\Users\Админ\Desktop\дорожные знаки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18"/>
            <a:ext cx="4214842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143272" cy="4882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шоссе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обязательно!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чтобы все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внимательно.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857784" cy="47863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2428892" cy="4000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водитель! Тормози!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тут вблизи,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детский сад!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жизнь ребят.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05350" cy="3286148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4524380" cy="2986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288536" cy="50968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переход,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пропусти,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786346" cy="44100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6465" y="214291"/>
            <a:ext cx="605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9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Запрещающие знаки.</a:t>
            </a:r>
            <a:endParaRPr lang="ru-RU" sz="4800" dirty="0"/>
          </a:p>
        </p:txBody>
      </p:sp>
      <p:pic>
        <p:nvPicPr>
          <p:cNvPr id="13315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4714908" cy="443865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85720" y="1357298"/>
            <a:ext cx="3288536" cy="495396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круг с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каемкой красной-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 что-то,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ясно?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нами – знак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запрета,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Навсегда запомни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это!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288536" cy="4596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запрет!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016356" cy="4398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  <a:endParaRPr lang="ru-RU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</TotalTime>
  <Words>232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Слайд 1</vt:lpstr>
      <vt:lpstr>Слайд 2</vt:lpstr>
      <vt:lpstr>Предупреждающие знаки.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2011-04-19T16:04:18Z</dcterms:created>
  <dcterms:modified xsi:type="dcterms:W3CDTF">2011-04-19T18:40:42Z</dcterms:modified>
</cp:coreProperties>
</file>