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56" r:id="rId4"/>
    <p:sldId id="257" r:id="rId5"/>
    <p:sldId id="258" r:id="rId6"/>
    <p:sldId id="259" r:id="rId7"/>
    <p:sldId id="260" r:id="rId8"/>
    <p:sldId id="269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CFB9-CC43-4741-812D-95038E44D63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57D5-08D4-4A37-AC79-97EA0B109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CFB9-CC43-4741-812D-95038E44D63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57D5-08D4-4A37-AC79-97EA0B109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CFB9-CC43-4741-812D-95038E44D63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57D5-08D4-4A37-AC79-97EA0B109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CFB9-CC43-4741-812D-95038E44D63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57D5-08D4-4A37-AC79-97EA0B109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CFB9-CC43-4741-812D-95038E44D63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B4457D5-08D4-4A37-AC79-97EA0B109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CFB9-CC43-4741-812D-95038E44D63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57D5-08D4-4A37-AC79-97EA0B109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CFB9-CC43-4741-812D-95038E44D63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57D5-08D4-4A37-AC79-97EA0B109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CFB9-CC43-4741-812D-95038E44D63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57D5-08D4-4A37-AC79-97EA0B109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CFB9-CC43-4741-812D-95038E44D63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57D5-08D4-4A37-AC79-97EA0B109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CFB9-CC43-4741-812D-95038E44D63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57D5-08D4-4A37-AC79-97EA0B109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CFB9-CC43-4741-812D-95038E44D63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57D5-08D4-4A37-AC79-97EA0B109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F00CFB9-CC43-4741-812D-95038E44D631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B4457D5-08D4-4A37-AC79-97EA0B109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t="1919" r="1277" b="9195"/>
          <a:stretch/>
        </p:blipFill>
        <p:spPr bwMode="auto">
          <a:xfrm>
            <a:off x="107504" y="44624"/>
            <a:ext cx="8928992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7595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erzia-museum.ru/artexh/images/category26/thumbs/thumb_img3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ортрет матери. 1940. Урундай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3573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рестьянин-мордвин. 1937. Кебрачо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89648"/>
            <a:ext cx="3816424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1658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0800000" flipV="1">
            <a:off x="179512" y="2420886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МУЖЕСТВО</a:t>
            </a:r>
          </a:p>
        </p:txBody>
      </p:sp>
      <p:pic>
        <p:nvPicPr>
          <p:cNvPr id="8" name="Рисунок 7" descr="http://festival.1september.ru/articles/505666/img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8720"/>
            <a:ext cx="2088232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547936" y="3268194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КАПРИЗ</a:t>
            </a:r>
          </a:p>
        </p:txBody>
      </p:sp>
      <p:pic>
        <p:nvPicPr>
          <p:cNvPr id="10" name="Рисунок 9" descr="http://festival.1september.ru/articles/505666/img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822" y="2191568"/>
            <a:ext cx="2298426" cy="260558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4932040" y="4702922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ГОРЕ</a:t>
            </a:r>
          </a:p>
        </p:txBody>
      </p:sp>
      <p:pic>
        <p:nvPicPr>
          <p:cNvPr id="12" name="Рисунок 11" descr="http://festival.1september.ru/articles/505666/img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56040"/>
            <a:ext cx="2195736" cy="256942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7164288" y="6112314"/>
            <a:ext cx="945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СКОРБЬ</a:t>
            </a:r>
          </a:p>
        </p:txBody>
      </p:sp>
      <p:pic>
        <p:nvPicPr>
          <p:cNvPr id="15" name="Объект 14" descr="http://festival.1september.ru/articles/505666/img8.jpg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7744" cy="2492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562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3212976"/>
            <a:ext cx="127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НОРВЕЖКА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4869160"/>
            <a:ext cx="1461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ПАРАГВАЙКА</a:t>
            </a:r>
          </a:p>
        </p:txBody>
      </p:sp>
      <p:pic>
        <p:nvPicPr>
          <p:cNvPr id="8" name="Рисунок 7" descr="http://festival.1september.ru/articles/505666/img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2736304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899592" y="6309320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ИНДИАНКА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4941168"/>
            <a:ext cx="2529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ПАРИЖАНКА В ШЛЯПКЕ</a:t>
            </a:r>
          </a:p>
        </p:txBody>
      </p:sp>
      <p:pic>
        <p:nvPicPr>
          <p:cNvPr id="2050" name="Picture 2" descr="C:\Documents and Settings\User\Мои документы\Мои рисунки\MP Navigator EX\2015_04_06\IMG_0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" t="4792" r="15587" b="11584"/>
          <a:stretch/>
        </p:blipFill>
        <p:spPr bwMode="auto">
          <a:xfrm>
            <a:off x="6334953" y="1484784"/>
            <a:ext cx="244900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Мои документы\Мои рисунки\MP Navigator EX\2015_04_06\IMG_00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" t="5803" b="7981"/>
          <a:stretch/>
        </p:blipFill>
        <p:spPr bwMode="auto">
          <a:xfrm>
            <a:off x="323528" y="188640"/>
            <a:ext cx="23696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Мои документы\Мои рисунки\MP Navigator EX\2015_04_06\IMG_000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2933" b="22944"/>
          <a:stretch/>
        </p:blipFill>
        <p:spPr bwMode="auto">
          <a:xfrm>
            <a:off x="323528" y="3645024"/>
            <a:ext cx="2407328" cy="267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900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2.vninform.ru/9BCC48CB-UwBBAFYAIA,740,,,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6" r="14435"/>
          <a:stretch/>
        </p:blipFill>
        <p:spPr bwMode="auto">
          <a:xfrm>
            <a:off x="6228184" y="0"/>
            <a:ext cx="2520280" cy="25649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Пламенный. 1944. Кебрачо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6" y="104963"/>
            <a:ext cx="2275309" cy="2491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. Маркс.1922-1923. Мрамор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40968"/>
            <a:ext cx="2635349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Documents and Settings\User\Мои документы\Мои рисунки\MP Navigator EX\2015_04_06\IM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1"/>
          <a:stretch/>
        </p:blipFill>
        <p:spPr bwMode="auto">
          <a:xfrm>
            <a:off x="498313" y="3110566"/>
            <a:ext cx="1625415" cy="310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6488668"/>
            <a:ext cx="1841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Женская фигура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36296" y="6488668"/>
            <a:ext cx="1143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К. Маркс.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92280" y="2636912"/>
            <a:ext cx="1020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Калипсо</a:t>
            </a:r>
          </a:p>
        </p:txBody>
      </p:sp>
      <p:pic>
        <p:nvPicPr>
          <p:cNvPr id="1027" name="Picture 3" descr="C:\Documents and Settings\User\Мои документы\Мои рисунки\MP Navigator EX\2015_04_06\IMG_00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" t="2163" b="8355"/>
          <a:stretch/>
        </p:blipFill>
        <p:spPr bwMode="auto">
          <a:xfrm>
            <a:off x="3563888" y="83260"/>
            <a:ext cx="1728192" cy="234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50019" y="2603654"/>
            <a:ext cx="144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Автопортрет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8810" y="2669367"/>
            <a:ext cx="134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Пламенный</a:t>
            </a:r>
          </a:p>
        </p:txBody>
      </p:sp>
      <p:pic>
        <p:nvPicPr>
          <p:cNvPr id="1028" name="Picture 4" descr="C:\Documents and Settings\User\Мои документы\Мои рисунки\MP Navigator EX\2015_04_06\IMG_000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11158" b="20868"/>
          <a:stretch/>
        </p:blipFill>
        <p:spPr bwMode="auto">
          <a:xfrm>
            <a:off x="2771800" y="3068960"/>
            <a:ext cx="3231623" cy="32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31840" y="6488668"/>
            <a:ext cx="2814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Четырнадцатилетняя мать </a:t>
            </a:r>
          </a:p>
        </p:txBody>
      </p:sp>
    </p:spTree>
    <p:extLst>
      <p:ext uri="{BB962C8B-B14F-4D97-AF65-F5344CB8AC3E}">
        <p14:creationId xmlns:p14="http://schemas.microsoft.com/office/powerpoint/2010/main" val="301662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7984" cy="314096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7984" y="0"/>
            <a:ext cx="4716016" cy="314096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4" cstate="print"/>
          <a:srcRect l="-161" r="161" b="7495"/>
          <a:stretch/>
        </p:blipFill>
        <p:spPr bwMode="auto">
          <a:xfrm>
            <a:off x="0" y="3212976"/>
            <a:ext cx="4427984" cy="3645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27984" y="3212976"/>
            <a:ext cx="4716016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2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1191101"/>
            <a:ext cx="4248472" cy="4032448"/>
          </a:xfrm>
        </p:spPr>
        <p:txBody>
          <a:bodyPr>
            <a:normAutofit/>
          </a:bodyPr>
          <a:lstStyle/>
          <a:p>
            <a:endParaRPr lang="ru-RU" i="1" dirty="0" smtClean="0"/>
          </a:p>
          <a:p>
            <a:r>
              <a:rPr lang="ru-RU" i="1" dirty="0" smtClean="0"/>
              <a:t>Для </a:t>
            </a:r>
            <a:r>
              <a:rPr lang="ru-RU" i="1" dirty="0"/>
              <a:t>него искусство было свято. Остальное жизни </a:t>
            </a:r>
            <a:r>
              <a:rPr lang="ru-RU" i="1" dirty="0" smtClean="0"/>
              <a:t>суета.</a:t>
            </a:r>
            <a:r>
              <a:rPr lang="ru-RU" i="1" dirty="0"/>
              <a:t> </a:t>
            </a:r>
            <a:endParaRPr lang="ru-RU" i="1" dirty="0" smtClean="0"/>
          </a:p>
          <a:p>
            <a:r>
              <a:rPr lang="ru-RU" i="1" dirty="0" smtClean="0"/>
              <a:t>С</a:t>
            </a:r>
            <a:r>
              <a:rPr lang="ru-RU" i="1" dirty="0"/>
              <a:t>. </a:t>
            </a:r>
            <a:r>
              <a:rPr lang="ru-RU" i="1" dirty="0" err="1"/>
              <a:t>Ламбина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823520" cy="641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650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184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5688632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72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/>
              <a:t>Мордовский республиканский музей изобразительных искусств</a:t>
            </a:r>
            <a:br>
              <a:rPr lang="ru-RU" sz="2800" dirty="0"/>
            </a:br>
            <a:r>
              <a:rPr lang="ru-RU" sz="2800" dirty="0"/>
              <a:t>им. С.Д. </a:t>
            </a:r>
            <a:r>
              <a:rPr lang="ru-RU" sz="2800" dirty="0" err="1" smtClean="0"/>
              <a:t>Эрьзи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Рисунок 4" descr="C:\Documents and Settings\User\Рабочий стол\м_эрзи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056784" cy="52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33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1-tub-ru.yandex.net/i?id=0fdfba0c6d76defa63a8cb2763bd15bc-79-144&amp;n=2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80920" cy="645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54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3" t="1524" b="9123"/>
          <a:stretch/>
        </p:blipFill>
        <p:spPr bwMode="auto">
          <a:xfrm>
            <a:off x="1763688" y="44624"/>
            <a:ext cx="4968552" cy="664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291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5449" b="10827"/>
          <a:stretch/>
        </p:blipFill>
        <p:spPr bwMode="auto">
          <a:xfrm>
            <a:off x="1835696" y="0"/>
            <a:ext cx="5400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839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264</TotalTime>
  <Words>39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Мордовский республиканский музей изобразительных искусств им. С.Д. Эрьзи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2015-03-25T11:28:19Z</dcterms:created>
  <dcterms:modified xsi:type="dcterms:W3CDTF">2015-04-13T17:44:43Z</dcterms:modified>
</cp:coreProperties>
</file>