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73" r:id="rId3"/>
    <p:sldId id="276" r:id="rId4"/>
    <p:sldId id="258" r:id="rId5"/>
    <p:sldId id="259" r:id="rId6"/>
    <p:sldId id="266" r:id="rId7"/>
    <p:sldId id="262" r:id="rId8"/>
    <p:sldId id="260" r:id="rId9"/>
    <p:sldId id="268" r:id="rId10"/>
    <p:sldId id="269" r:id="rId11"/>
    <p:sldId id="278" r:id="rId12"/>
    <p:sldId id="279" r:id="rId13"/>
    <p:sldId id="261" r:id="rId14"/>
    <p:sldId id="270" r:id="rId15"/>
    <p:sldId id="264" r:id="rId16"/>
    <p:sldId id="263" r:id="rId17"/>
    <p:sldId id="265" r:id="rId18"/>
    <p:sldId id="267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srgbClr val="FF0000"/>
    </p:penClr>
  </p:showPr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7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6F250-5C05-403C-B689-747EA8FC122A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0DFE8-462B-4E49-BC36-43D5C80A20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0DFE8-462B-4E49-BC36-43D5C80A2000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3906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Tm="3906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906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Tm="3906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92BE91-4EB5-4515-879D-0446D13E5705}" type="datetimeFigureOut">
              <a:rPr lang="ru-RU" smtClean="0"/>
              <a:pPr/>
              <a:t>17.09.2015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97469D-047B-4D22-A7A7-66CC59CBC9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3906"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9;&#1072;&#1076;\Desktop\&#1040;&#1083;&#1077;&#1082;&#1089;&#1077;&#1081;%20&#1056;&#1099;&#1073;&#1085;&#1080;&#1082;&#1086;&#1074;%20-%20&#1044;&#1077;&#1090;&#1089;&#1082;&#1080;&#1081;%20&#1089;&#1072;&#1076;,%20&#1080;&#1079;%20&#1082;_&#1092;%20&#1059;&#1089;&#1072;&#1090;&#1099;&#1081;%20&#1085;&#1103;&#1085;&#1100;%20(mp3ostrov.com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63_12_39_07_YpRn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flipH="1">
            <a:off x="1142974" y="0"/>
            <a:ext cx="7215245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Муниципальное  бюджетное  дошкольное образовательное  учреждение  детский сад</a:t>
            </a:r>
          </a:p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« Теремок»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860" y="6500834"/>
            <a:ext cx="52057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ород  Зубцов. Тверская область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Алексей Рыбников - Детский сад, из к_ф Усатый нянь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24918" y="64103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85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142984"/>
            <a:ext cx="4071966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Содержимое 7" descr="Изображение 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14290"/>
            <a:ext cx="6941636" cy="57943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141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3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85728"/>
            <a:ext cx="6072230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643174" y="5286388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cs typeface="Aharoni" pitchFamily="2" charset="-79"/>
              </a:rPr>
              <a:t>Ходят дети к логопеду</a:t>
            </a:r>
          </a:p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cs typeface="Aharoni" pitchFamily="2" charset="-79"/>
              </a:rPr>
              <a:t>На веселую беседу.</a:t>
            </a:r>
          </a:p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cs typeface="Aharoni" pitchFamily="2" charset="-79"/>
              </a:rPr>
              <a:t>Люди стали понимать,</a:t>
            </a:r>
          </a:p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cs typeface="Aharoni" pitchFamily="2" charset="-79"/>
              </a:rPr>
              <a:t>Что хотели мы сказать!</a:t>
            </a:r>
            <a:endParaRPr lang="ru-RU" sz="2400" dirty="0">
              <a:ln>
                <a:solidFill>
                  <a:srgbClr val="7030A0"/>
                </a:solidFill>
              </a:ln>
              <a:cs typeface="Aharoni" pitchFamily="2" charset="-79"/>
            </a:endParaRPr>
          </a:p>
        </p:txBody>
      </p:sp>
    </p:spTree>
  </p:cSld>
  <p:clrMapOvr>
    <a:masterClrMapping/>
  </p:clrMapOvr>
  <p:transition advTm="4531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57200"/>
            <a:ext cx="4714908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N3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85728"/>
            <a:ext cx="6900911" cy="4500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500167" y="4857760"/>
            <a:ext cx="6572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В музыкальный зал ходили,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Хороводы там водили.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Подготовлены блестяще,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Как артисты настоящие.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А готовит нас она,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Надежда Альбертовна!</a:t>
            </a:r>
            <a:endParaRPr lang="ru-RU" sz="2000" dirty="0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ransition advTm="5281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57200"/>
            <a:ext cx="7358114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648" y="214290"/>
            <a:ext cx="8466194" cy="6357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00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344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714356"/>
            <a:ext cx="2714644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Изображение 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090" r="12673"/>
          <a:stretch>
            <a:fillRect/>
          </a:stretch>
        </p:blipFill>
        <p:spPr>
          <a:xfrm>
            <a:off x="928662" y="500042"/>
            <a:ext cx="5286412" cy="562612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715140" y="1986121"/>
            <a:ext cx="2071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ln>
                  <a:solidFill>
                    <a:srgbClr val="7030A0"/>
                  </a:solidFill>
                </a:ln>
              </a:rPr>
              <a:t>У нас волшебный повар есть-</a:t>
            </a:r>
          </a:p>
          <a:p>
            <a:r>
              <a:rPr lang="ru-RU" sz="2400" dirty="0" smtClean="0">
                <a:ln>
                  <a:solidFill>
                    <a:srgbClr val="7030A0"/>
                  </a:solidFill>
                </a:ln>
              </a:rPr>
              <a:t>Он для детей готовит здесь.</a:t>
            </a:r>
            <a:endParaRPr lang="ru-RU" sz="2400" dirty="0">
              <a:ln>
                <a:solidFill>
                  <a:srgbClr val="7030A0"/>
                </a:solidFill>
              </a:ln>
            </a:endParaRPr>
          </a:p>
        </p:txBody>
      </p:sp>
    </p:spTree>
  </p:cSld>
  <p:clrMapOvr>
    <a:masterClrMapping/>
  </p:clrMapOvr>
  <p:transition advTm="4234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071546"/>
            <a:ext cx="535785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Содержимое 6" descr="Изображение 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85728"/>
            <a:ext cx="6034616" cy="452596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428860" y="5072074"/>
            <a:ext cx="485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</a:rPr>
              <a:t>Хорошо ,что детский сад</a:t>
            </a:r>
          </a:p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</a:rPr>
              <a:t>Домом стал для всех ребят,</a:t>
            </a:r>
          </a:p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</a:rPr>
              <a:t>Здесь всегда тепло и чисто,</a:t>
            </a:r>
          </a:p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</a:rPr>
              <a:t>Няня здесь следит за всем,</a:t>
            </a:r>
          </a:p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</a:rPr>
              <a:t>Чтобы не было проблем.</a:t>
            </a:r>
            <a:endParaRPr lang="ru-RU" sz="2000" dirty="0"/>
          </a:p>
        </p:txBody>
      </p:sp>
    </p:spTree>
  </p:cSld>
  <p:clrMapOvr>
    <a:masterClrMapping/>
  </p:clrMapOvr>
  <p:transition advTm="6031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142984"/>
            <a:ext cx="4714908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Содержимое 5" descr="Изображение 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627"/>
          <a:stretch>
            <a:fillRect/>
          </a:stretch>
        </p:blipFill>
        <p:spPr>
          <a:xfrm>
            <a:off x="1571604" y="500042"/>
            <a:ext cx="5929354" cy="5651521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Tm="4281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214422"/>
            <a:ext cx="4941481" cy="477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Изображение 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031"/>
          <a:stretch>
            <a:fillRect/>
          </a:stretch>
        </p:blipFill>
        <p:spPr>
          <a:xfrm>
            <a:off x="1785918" y="785794"/>
            <a:ext cx="5429288" cy="4525962"/>
          </a:xfrm>
          <a:prstGeom prst="snip2DiagRect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Tm="3266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428860" y="2214554"/>
            <a:ext cx="3500462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" name="Содержимое 12" descr="PICT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857232"/>
            <a:ext cx="7358114" cy="5222893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625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57200"/>
            <a:ext cx="6929486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Изображение 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690"/>
          <a:stretch>
            <a:fillRect/>
          </a:stretch>
        </p:blipFill>
        <p:spPr>
          <a:xfrm>
            <a:off x="285720" y="285728"/>
            <a:ext cx="8572560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842337"/>
            <a:ext cx="850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Общий стаж 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коллектива МБДОУ </a:t>
            </a:r>
            <a:r>
              <a:rPr lang="ru-RU" sz="2000" dirty="0" err="1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д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/с «Теремок» составляет  - 290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лет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и пока смеётся нам ребенок, </a:t>
            </a:r>
          </a:p>
          <a:p>
            <a:pPr algn="ctr"/>
            <a:r>
              <a:rPr lang="ru-RU" sz="2000" dirty="0" smtClean="0">
                <a:ln>
                  <a:solidFill>
                    <a:srgbClr val="FF0000"/>
                  </a:solidFill>
                </a:ln>
                <a:latin typeface="Arial Black" pitchFamily="34" charset="0"/>
              </a:rPr>
              <a:t>мы знаем, что не зря живем!</a:t>
            </a:r>
            <a:endParaRPr lang="ru-RU" sz="2000" dirty="0">
              <a:ln>
                <a:solidFill>
                  <a:srgbClr val="FF0000"/>
                </a:solidFill>
              </a:ln>
              <a:latin typeface="Arial Black" pitchFamily="34" charset="0"/>
            </a:endParaRPr>
          </a:p>
        </p:txBody>
      </p:sp>
    </p:spTree>
  </p:cSld>
  <p:clrMapOvr>
    <a:masterClrMapping/>
  </p:clrMapOvr>
  <p:transition advTm="4578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57200"/>
            <a:ext cx="5214974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33582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29729"/>
            <a:ext cx="6715172" cy="6485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40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emb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643050"/>
            <a:ext cx="4881580" cy="4257689"/>
          </a:xfrm>
        </p:spPr>
      </p:pic>
    </p:spTree>
  </p:cSld>
  <p:clrMapOvr>
    <a:masterClrMapping/>
  </p:clrMapOvr>
  <p:transition advClick="0" advTm="2422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71480"/>
            <a:ext cx="74295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Кто заведует парадом  -</a:t>
            </a:r>
          </a:p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Нашим славным детским садом?</a:t>
            </a:r>
          </a:p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Кто здесь всех главней, важней,</a:t>
            </a:r>
          </a:p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У кого миллион идей?</a:t>
            </a:r>
          </a:p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Это все она, она,</a:t>
            </a:r>
          </a:p>
          <a:p>
            <a:pPr algn="ctr"/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Елена Александровна!</a:t>
            </a:r>
          </a:p>
          <a:p>
            <a:endParaRPr lang="ru-RU" dirty="0"/>
          </a:p>
        </p:txBody>
      </p:sp>
    </p:spTree>
  </p:cSld>
  <p:clrMapOvr>
    <a:masterClrMapping/>
  </p:clrMapOvr>
  <p:transition advTm="5234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57200"/>
            <a:ext cx="607223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215369" cy="5697559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Tm="3188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500042"/>
            <a:ext cx="571504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42852"/>
            <a:ext cx="7786742" cy="52864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286000" y="557214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У методиста дел немало,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Чтобы деток воспитать,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Очень нужно много знать.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ransition advTm="4265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928670"/>
            <a:ext cx="328614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Изображение 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14290"/>
            <a:ext cx="7143800" cy="4810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28728" y="5286388"/>
            <a:ext cx="614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Воспитательницы наши ,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Навсегда запомним вас!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И пусть все на свете знают –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Ваша должность высший класс!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ransition advTm="4172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928670"/>
            <a:ext cx="578647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Изображение 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648" y="214290"/>
            <a:ext cx="8466194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328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57200"/>
            <a:ext cx="6500858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124" y="285728"/>
            <a:ext cx="8561718" cy="6429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62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571480"/>
            <a:ext cx="5214974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ICT04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14290"/>
            <a:ext cx="8572560" cy="6447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281</TotalTime>
  <Words>189</Words>
  <Application>Microsoft Office PowerPoint</Application>
  <PresentationFormat>Экран (4:3)</PresentationFormat>
  <Paragraphs>38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сад</cp:lastModifiedBy>
  <cp:revision>33</cp:revision>
  <dcterms:created xsi:type="dcterms:W3CDTF">2015-09-16T16:18:06Z</dcterms:created>
  <dcterms:modified xsi:type="dcterms:W3CDTF">2015-09-17T15:47:03Z</dcterms:modified>
</cp:coreProperties>
</file>