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5753-C745-41FF-BA14-E9D242D5CEF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95A3-E0AE-4A50-BDBB-E6CE716958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5753-C745-41FF-BA14-E9D242D5CEF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95A3-E0AE-4A50-BDBB-E6CE71695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5753-C745-41FF-BA14-E9D242D5CEF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95A3-E0AE-4A50-BDBB-E6CE71695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5753-C745-41FF-BA14-E9D242D5CEF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95A3-E0AE-4A50-BDBB-E6CE71695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5753-C745-41FF-BA14-E9D242D5CEF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95A3-E0AE-4A50-BDBB-E6CE716958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5753-C745-41FF-BA14-E9D242D5CEF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95A3-E0AE-4A50-BDBB-E6CE71695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5753-C745-41FF-BA14-E9D242D5CEF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95A3-E0AE-4A50-BDBB-E6CE71695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5753-C745-41FF-BA14-E9D242D5CEF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95A3-E0AE-4A50-BDBB-E6CE71695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5753-C745-41FF-BA14-E9D242D5CEF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95A3-E0AE-4A50-BDBB-E6CE71695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5753-C745-41FF-BA14-E9D242D5CEF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95A3-E0AE-4A50-BDBB-E6CE716958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5753-C745-41FF-BA14-E9D242D5CEF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9795A3-E0AE-4A50-BDBB-E6CE716958D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195753-C745-41FF-BA14-E9D242D5CEF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9795A3-E0AE-4A50-BDBB-E6CE716958D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500306"/>
            <a:ext cx="6000792" cy="1857388"/>
          </a:xfrm>
        </p:spPr>
        <p:txBody>
          <a:bodyPr>
            <a:noAutofit/>
          </a:bodyPr>
          <a:lstStyle/>
          <a:p>
            <a:pPr algn="ctr"/>
            <a:r>
              <a:rPr lang="ru-RU" sz="5400" b="0" dirty="0" smtClean="0">
                <a:effectLst/>
                <a:latin typeface="Times New Roman" pitchFamily="18" charset="0"/>
                <a:cs typeface="Times New Roman" pitchFamily="18" charset="0"/>
              </a:rPr>
              <a:t>Презентация на тему: </a:t>
            </a:r>
            <a:br>
              <a:rPr lang="ru-RU" sz="54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effectLst/>
                <a:latin typeface="Times New Roman" pitchFamily="18" charset="0"/>
                <a:cs typeface="Times New Roman" pitchFamily="18" charset="0"/>
              </a:rPr>
              <a:t>«Морские обитатели»</a:t>
            </a:r>
            <a:endParaRPr lang="ru-RU" sz="5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картинки для презентации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643446"/>
            <a:ext cx="2857520" cy="178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Глобус</a:t>
            </a:r>
            <a:endParaRPr lang="ru-RU" dirty="0"/>
          </a:p>
        </p:txBody>
      </p:sp>
      <p:pic>
        <p:nvPicPr>
          <p:cNvPr id="1026" name="Picture 2" descr="F:\картинки для презентации\45046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281" y="1935163"/>
            <a:ext cx="4389437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Водолаз</a:t>
            </a:r>
            <a:endParaRPr lang="ru-RU" dirty="0"/>
          </a:p>
        </p:txBody>
      </p:sp>
      <p:pic>
        <p:nvPicPr>
          <p:cNvPr id="2050" name="Picture 2" descr="F:\картинки для презентации\vodolaz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9"/>
            <a:ext cx="7286675" cy="4610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901014" cy="1071570"/>
          </a:xfrm>
        </p:spPr>
        <p:txBody>
          <a:bodyPr/>
          <a:lstStyle/>
          <a:p>
            <a:pPr algn="ctr"/>
            <a:r>
              <a:rPr lang="ru-RU" dirty="0" smtClean="0"/>
              <a:t>Акула</a:t>
            </a:r>
            <a:endParaRPr lang="ru-RU" dirty="0"/>
          </a:p>
        </p:txBody>
      </p:sp>
      <p:pic>
        <p:nvPicPr>
          <p:cNvPr id="3074" name="Picture 2" descr="F:\картинки для презентации\Песчаная-тигровая-аку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218520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инки для презентации\1313640182_shark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57256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Морская черепаха</a:t>
            </a:r>
            <a:endParaRPr lang="ru-RU" dirty="0"/>
          </a:p>
        </p:txBody>
      </p:sp>
      <p:pic>
        <p:nvPicPr>
          <p:cNvPr id="5122" name="Picture 2" descr="F:\картинки для презентации\turtl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3876675" cy="2857500"/>
          </a:xfrm>
          <a:prstGeom prst="rect">
            <a:avLst/>
          </a:prstGeom>
          <a:noFill/>
        </p:spPr>
      </p:pic>
      <p:pic>
        <p:nvPicPr>
          <p:cNvPr id="5123" name="Picture 3" descr="F:\картинки для презентации\1343759568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14752"/>
            <a:ext cx="3571868" cy="27860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2143117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Она </a:t>
            </a:r>
            <a:r>
              <a:rPr lang="ru-RU" dirty="0"/>
              <a:t>похожа на обычную черепаху, только обитает  в </a:t>
            </a:r>
            <a:r>
              <a:rPr lang="ru-RU" dirty="0" smtClean="0"/>
              <a:t>воде.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Медуза</a:t>
            </a:r>
            <a:endParaRPr lang="ru-RU" dirty="0"/>
          </a:p>
        </p:txBody>
      </p:sp>
      <p:pic>
        <p:nvPicPr>
          <p:cNvPr id="6147" name="Picture 3" descr="F:\картинки для презентации\0915386c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71678"/>
            <a:ext cx="6154128" cy="378420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2285992"/>
            <a:ext cx="1543032" cy="30718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Медузы </a:t>
            </a:r>
            <a:r>
              <a:rPr lang="ru-RU" dirty="0" smtClean="0"/>
              <a:t>могут быть разных цветов и форм, даже могут быть прозрачными.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1153276"/>
          </a:xfrm>
        </p:spPr>
        <p:txBody>
          <a:bodyPr/>
          <a:lstStyle/>
          <a:p>
            <a:pPr algn="ctr"/>
            <a:r>
              <a:rPr lang="ru-RU" dirty="0" smtClean="0"/>
              <a:t>Осьминог</a:t>
            </a:r>
            <a:endParaRPr lang="ru-RU" dirty="0"/>
          </a:p>
        </p:txBody>
      </p:sp>
      <p:pic>
        <p:nvPicPr>
          <p:cNvPr id="7170" name="Picture 2" descr="F:\картинки для презентации\osminog_kartinki_foto_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35163"/>
            <a:ext cx="6715172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1059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40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на тему:  «Морские обитатели»</vt:lpstr>
      <vt:lpstr>Глобус</vt:lpstr>
      <vt:lpstr>Водолаз</vt:lpstr>
      <vt:lpstr>Акула</vt:lpstr>
      <vt:lpstr>Слайд 5</vt:lpstr>
      <vt:lpstr>Морская черепаха</vt:lpstr>
      <vt:lpstr>Медуза</vt:lpstr>
      <vt:lpstr>Осьминог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«Морские обитатели»</dc:title>
  <dc:creator>user</dc:creator>
  <cp:lastModifiedBy>user</cp:lastModifiedBy>
  <cp:revision>3</cp:revision>
  <dcterms:created xsi:type="dcterms:W3CDTF">2015-08-20T10:54:07Z</dcterms:created>
  <dcterms:modified xsi:type="dcterms:W3CDTF">2015-08-20T11:17:50Z</dcterms:modified>
</cp:coreProperties>
</file>