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0A29-B4AA-4E0A-93DE-4F41E46A9C8B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4DD-BAC2-4523-99BD-356619085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353E-61F6-47F7-AC66-2B180400C313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36D3-3047-4DDC-B9C6-1C9B6160A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6E24-3BB1-4ED8-BAC1-970E249653EA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AE31-48E1-476C-9556-78BCBFFA2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F9D1-9FD0-4BE0-81AA-A0DCA11D4469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3442-BB52-4A99-9498-BC1A6A5FE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6065-8F6C-494F-A97C-882423552383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B25D-BA31-4486-BC33-9E948489C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C77A-56E8-4B90-9B34-CCA364E125BA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A1B-634D-4654-A88B-CC416F064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F083-D932-41D3-87A8-99D88EDCF12B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5C66-DEEB-4EC4-9028-D613F4A81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F4B3-8AD5-437F-A571-8F6FAF4DB69A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F456-479A-4DD7-8E5D-CFB9747DC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697C-B77C-4EC4-99FB-B2D591FBF95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0B26-EAE4-4E39-89C2-A42BFD5EE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70B9-C76A-472C-B434-3D196EAAFCF3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5A2B-C879-4771-A545-39276E444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CE6-0C4A-4705-8F98-146B1FA3B50D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F6A7-4F42-407E-8B9A-F9934EE8A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1D8C42-DF45-4DDA-84F7-0F524FEEDB7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140B54-5778-40AD-92A8-E38846003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903E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903E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903E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903E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903E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Нетрадиционные техники рисования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071813"/>
            <a:ext cx="8001000" cy="642937"/>
          </a:xfrm>
        </p:spPr>
        <p:txBody>
          <a:bodyPr/>
          <a:lstStyle/>
          <a:p>
            <a:r>
              <a:rPr lang="ru-RU" smtClean="0">
                <a:solidFill>
                  <a:srgbClr val="903E00"/>
                </a:solidFill>
              </a:rPr>
              <a:t>Декупаж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5229225"/>
            <a:ext cx="5184775" cy="941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cs typeface="Arial" charset="0"/>
              </a:rPr>
              <a:t>Подготовила: воспитатель-методист ДОУ </a:t>
            </a:r>
          </a:p>
          <a:p>
            <a:r>
              <a:rPr lang="ru-RU">
                <a:solidFill>
                  <a:srgbClr val="000000"/>
                </a:solidFill>
                <a:cs typeface="Arial" charset="0"/>
              </a:rPr>
              <a:t>№ 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9</a:t>
            </a:r>
            <a:r>
              <a:rPr lang="ru-RU">
                <a:solidFill>
                  <a:srgbClr val="000000"/>
                </a:solidFill>
                <a:cs typeface="Arial" charset="0"/>
              </a:rPr>
              <a:t>«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Малахитовая шкатулка</a:t>
            </a:r>
            <a:r>
              <a:rPr lang="ru-RU">
                <a:solidFill>
                  <a:srgbClr val="000000"/>
                </a:solidFill>
                <a:cs typeface="Arial" charset="0"/>
              </a:rPr>
              <a:t>» 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Мусина О.М.</a:t>
            </a:r>
            <a:r>
              <a:rPr lang="ru-RU">
                <a:solidFill>
                  <a:srgbClr val="000000"/>
                </a:solidFill>
                <a:cs typeface="Arial" charset="0"/>
              </a:rPr>
              <a:t>.,</a:t>
            </a: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ru-RU">
                <a:solidFill>
                  <a:srgbClr val="000000"/>
                </a:solidFill>
                <a:cs typeface="Arial" charset="0"/>
              </a:rPr>
              <a:t> г. 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Нижневартовск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алфетка для декупаж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81063"/>
            <a:ext cx="28590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декупаж мастер клас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22590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3068638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Подготовить поверхность (зачистить, покрыть грунтом)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7675" y="2997200"/>
            <a:ext cx="2859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Подобрать салфетку</a:t>
            </a:r>
          </a:p>
        </p:txBody>
      </p:sp>
      <p:pic>
        <p:nvPicPr>
          <p:cNvPr id="4104" name="Picture 8" descr="декупаж мастер кла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896938"/>
            <a:ext cx="25590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46763" y="2997200"/>
            <a:ext cx="290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Вырезать желаемый узор</a:t>
            </a:r>
          </a:p>
        </p:txBody>
      </p:sp>
      <p:pic>
        <p:nvPicPr>
          <p:cNvPr id="4106" name="Picture 10" descr="декупаж мастер клас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3" y="3592513"/>
            <a:ext cx="2722562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5589588"/>
            <a:ext cx="2592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Приложить и промазать клеем</a:t>
            </a:r>
          </a:p>
        </p:txBody>
      </p:sp>
      <p:pic>
        <p:nvPicPr>
          <p:cNvPr id="4108" name="Picture 12" descr="декупаж хлебниц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3535363"/>
            <a:ext cx="27193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7675" y="5549900"/>
            <a:ext cx="33131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 pitchFamily="34" charset="0"/>
              </a:rPr>
              <a:t>Пройтись (при желании) по краю рисунка кистью фоновой краской – чтобы переход от салфетки к фону стал незаметен. Далее покрыть поверхность акриловым лаком </a:t>
            </a:r>
          </a:p>
        </p:txBody>
      </p:sp>
      <p:pic>
        <p:nvPicPr>
          <p:cNvPr id="4110" name="Picture 14" descr="декупаж хлебницы мастер клас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3088" y="3556000"/>
            <a:ext cx="26098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332656"/>
            <a:ext cx="756084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Мастер – класс по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декупажу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для начинающих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8625" y="1268413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Материал: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4163" y="1773238"/>
            <a:ext cx="352901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- декорируемая поверхность;</a:t>
            </a:r>
          </a:p>
          <a:p>
            <a:r>
              <a:rPr lang="ru-RU">
                <a:latin typeface="Franklin Gothic Book" pitchFamily="34" charset="0"/>
              </a:rPr>
              <a:t>- салфетки;</a:t>
            </a:r>
          </a:p>
          <a:p>
            <a:r>
              <a:rPr lang="ru-RU">
                <a:latin typeface="Franklin Gothic Book" pitchFamily="34" charset="0"/>
              </a:rPr>
              <a:t>- клей ПВА, разбавленный водой 1/2;</a:t>
            </a:r>
          </a:p>
          <a:p>
            <a:r>
              <a:rPr lang="ru-RU">
                <a:latin typeface="Franklin Gothic Book" pitchFamily="34" charset="0"/>
              </a:rPr>
              <a:t>- неразбавленный ПВА (для декорирования);</a:t>
            </a:r>
          </a:p>
          <a:p>
            <a:r>
              <a:rPr lang="ru-RU">
                <a:latin typeface="Franklin Gothic Book" pitchFamily="34" charset="0"/>
              </a:rPr>
              <a:t>- гуашь;</a:t>
            </a:r>
          </a:p>
          <a:p>
            <a:r>
              <a:rPr lang="ru-RU">
                <a:latin typeface="Franklin Gothic Book" pitchFamily="34" charset="0"/>
              </a:rPr>
              <a:t>- конфетти, дождик нарезанный;</a:t>
            </a:r>
          </a:p>
          <a:p>
            <a:r>
              <a:rPr lang="ru-RU">
                <a:latin typeface="Franklin Gothic Book" pitchFamily="34" charset="0"/>
              </a:rPr>
              <a:t>- ножницы, губка, мягкая кисть, тонкая кисть, кисть для клея;</a:t>
            </a:r>
          </a:p>
          <a:p>
            <a:r>
              <a:rPr lang="ru-RU">
                <a:latin typeface="Franklin Gothic Book" pitchFamily="34" charset="0"/>
              </a:rPr>
              <a:t>- салфетки для промакивания.</a:t>
            </a:r>
          </a:p>
        </p:txBody>
      </p:sp>
      <p:pic>
        <p:nvPicPr>
          <p:cNvPr id="3074" name="Picture 2" descr="http://ds1394.mskzapad.ru/images/cms/data/img_0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638300"/>
            <a:ext cx="40798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20631" y="332656"/>
            <a:ext cx="338118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 детском саду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0852" r="14188"/>
          <a:stretch>
            <a:fillRect/>
          </a:stretch>
        </p:blipFill>
        <p:spPr bwMode="auto">
          <a:xfrm>
            <a:off x="85725" y="830263"/>
            <a:ext cx="18970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838200"/>
            <a:ext cx="11350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2938" y="838200"/>
            <a:ext cx="18224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804863"/>
            <a:ext cx="17780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Картинка 57 из 38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2625725"/>
            <a:ext cx="206851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Картинка 67 из 3829"/>
          <p:cNvPicPr>
            <a:picLocks noChangeAspect="1" noChangeArrowheads="1"/>
          </p:cNvPicPr>
          <p:nvPr/>
        </p:nvPicPr>
        <p:blipFill>
          <a:blip r:embed="rId7"/>
          <a:srcRect r="16466"/>
          <a:stretch>
            <a:fillRect/>
          </a:stretch>
        </p:blipFill>
        <p:spPr bwMode="auto">
          <a:xfrm>
            <a:off x="7940675" y="2654300"/>
            <a:ext cx="96043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70 из 38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8313" y="2625725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Картинка 152 из 38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7700" y="804863"/>
            <a:ext cx="19065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Картинка 186 из 38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4379913"/>
            <a:ext cx="1871663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Картинка 45 из 92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33625" y="4381500"/>
            <a:ext cx="2330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Картинка 59 из 92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10138" y="4381500"/>
            <a:ext cx="20542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Картинка 94 из 92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138" y="4379913"/>
            <a:ext cx="222726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Картинка 104 из 92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9525" y="2635250"/>
            <a:ext cx="14668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herry-lady.ru/wp-content/uploads/2010/05/dek5-300x225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138" y="2635250"/>
            <a:ext cx="2019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77702" y="188640"/>
            <a:ext cx="526169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Декор в детском саду в стиле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7195" y="332656"/>
            <a:ext cx="475239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Креативные идеи в стиле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388" y="4632325"/>
            <a:ext cx="237648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172878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944563"/>
            <a:ext cx="153193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" y="4618038"/>
            <a:ext cx="21875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825" y="976313"/>
            <a:ext cx="15890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873125"/>
            <a:ext cx="12255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5513" y="333375"/>
            <a:ext cx="12858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8" y="2727325"/>
            <a:ext cx="2032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22888" y="4868863"/>
            <a:ext cx="259556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а 60 из 5833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57425" y="2735263"/>
            <a:ext cx="225266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141 из 586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2738438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а 17 из 14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0" y="234632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26035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Franklin Gothic Book" pitchFamily="34" charset="0"/>
              </a:rPr>
              <a:t>Декупаж</a:t>
            </a:r>
            <a:r>
              <a:rPr lang="ru-RU" sz="1600">
                <a:latin typeface="Franklin Gothic Book" pitchFamily="34" charset="0"/>
              </a:rPr>
              <a:t> (фр. decouper — вырезать) — декоративная техника по ткани, посуде, мебели и пр., заключающаяся в скрупулёзном вырезании изображений из различных материалов (дерева, кожи, тканей, бумаги и т. п.), которые затем наклеиваются или прикрепляются иным способом на различные поверхности для декорирования. (источник – Википедия)</a:t>
            </a:r>
          </a:p>
        </p:txBody>
      </p:sp>
      <p:pic>
        <p:nvPicPr>
          <p:cNvPr id="1026" name="Picture 2" descr="Картинка 17 из 4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84325"/>
            <a:ext cx="23764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61 из 625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603375"/>
            <a:ext cx="267652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а 24 из 120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614488"/>
            <a:ext cx="29162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инка 22 из 26107"/>
          <p:cNvPicPr>
            <a:picLocks noChangeAspect="1" noChangeArrowheads="1"/>
          </p:cNvPicPr>
          <p:nvPr/>
        </p:nvPicPr>
        <p:blipFill>
          <a:blip r:embed="rId5"/>
          <a:srcRect l="3230" t="3410" r="3966" b="3648"/>
          <a:stretch>
            <a:fillRect/>
          </a:stretch>
        </p:blipFill>
        <p:spPr bwMode="auto">
          <a:xfrm>
            <a:off x="323850" y="3684588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Картинка 32 из 681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3648075"/>
            <a:ext cx="1428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Картинка 33 из 761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5663" y="3648075"/>
            <a:ext cx="2489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terviewmg.ru/wp-content/uploads/2011/11/pablo-picass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033463"/>
            <a:ext cx="27686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Файл:Portrait of Henri Matisse 1933 May 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052513"/>
            <a:ext cx="22018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1200" y="3238500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Franklin Gothic Book" pitchFamily="34" charset="0"/>
              </a:rPr>
              <a:t>Пабло Пикассо  </a:t>
            </a:r>
          </a:p>
          <a:p>
            <a:r>
              <a:rPr lang="ru-RU" sz="1400" b="1" i="1">
                <a:latin typeface="Franklin Gothic Book" pitchFamily="34" charset="0"/>
              </a:rPr>
              <a:t>25 октября 1881— 8 апреля 1973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03688" y="3927475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Franklin Gothic Book" pitchFamily="34" charset="0"/>
              </a:rPr>
              <a:t>Анри Матисс  </a:t>
            </a:r>
          </a:p>
          <a:p>
            <a:r>
              <a:rPr lang="ru-RU" sz="1400" b="1" i="1">
                <a:latin typeface="Franklin Gothic Book" pitchFamily="34" charset="0"/>
              </a:rPr>
              <a:t>31 декабря 1869— 3 ноября 1954</a:t>
            </a:r>
          </a:p>
        </p:txBody>
      </p:sp>
      <p:pic>
        <p:nvPicPr>
          <p:cNvPr id="2054" name="Picture 6" descr="a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3824288"/>
            <a:ext cx="20875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Картинка 2 из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213" y="3824288"/>
            <a:ext cx="21732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7027" y="221741"/>
            <a:ext cx="748541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Известные художники использовавшие технику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 своих работах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20.privet.ru/lr/0b2dae76cbba21e6e2b57f302c0d0c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787400"/>
            <a:ext cx="27368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tat20.privet.ru/lr/0b2dab8e5adf33f8cffe66fb495d83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196975"/>
            <a:ext cx="3140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stat20.privet.ru/lr/0b2d09a0dbd7e8a69df312d32f2e56dc"/>
          <p:cNvPicPr>
            <a:picLocks noChangeAspect="1" noChangeArrowheads="1"/>
          </p:cNvPicPr>
          <p:nvPr/>
        </p:nvPicPr>
        <p:blipFill>
          <a:blip r:embed="rId4"/>
          <a:srcRect l="16934" r="19148"/>
          <a:stretch>
            <a:fillRect/>
          </a:stretch>
        </p:blipFill>
        <p:spPr bwMode="auto">
          <a:xfrm>
            <a:off x="6819900" y="1860550"/>
            <a:ext cx="21637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stat20.privet.ru/lr/0b2d6a5af971d2ade82971dca01e99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" y="3128963"/>
            <a:ext cx="29321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Викторианский держатель для писем. 1850г. Художественная галерея-музей в Вулвергемптоне (Англия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3150" y="3644900"/>
            <a:ext cx="3027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6846" y="222986"/>
            <a:ext cx="8416385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Изделия в стиле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дошедшие до наших дней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таня\ИЗО\декупаж\833fed566f70f0cc60f6da36dd162f2a_34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22413"/>
            <a:ext cx="20081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documents\таня\ИЗО\декупаж\4379fce4f0161a7cf1c2401a25ed6c6e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0" y="1463675"/>
            <a:ext cx="2074863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documents\таня\ИЗО\декупаж\DSC007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514475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documents\таня\ИЗО\декупаж\73359451_dekupazh_mebeli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1347788"/>
            <a:ext cx="1308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3.bp.blogspot.com/_WcwG7EV4uGE/TJm1ywsUw2I/AAAAAAAABgg/ANP_za6VJYI/s1600/box_napkin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246563"/>
            <a:ext cx="17113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D:\documents\таня\ИЗО\декупаж\IMG_1187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1963" y="4292600"/>
            <a:ext cx="2311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1.bp.blogspot.com/-E8UxRrX6Nek/TckcsQ_kYvI/AAAAAAAAACo/ds7LzuJXVYo/s1600/IMG_25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259263"/>
            <a:ext cx="21891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:\documents\таня\ИЗО\декупаж\28606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1788" y="4343400"/>
            <a:ext cx="202565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53427" y="332656"/>
            <a:ext cx="703638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Декорировать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декупажем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можно самые разнообразные поверхности: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3214688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стеклянные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0" y="3214688"/>
            <a:ext cx="207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керамические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192713" y="3214688"/>
            <a:ext cx="168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металлические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380288" y="3214688"/>
            <a:ext cx="1419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деревянные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5915025"/>
            <a:ext cx="1260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картонные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41563" y="5924550"/>
            <a:ext cx="146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пластиковые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3800" y="58816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ткань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437438" y="5995988"/>
            <a:ext cx="652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кожу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3 из 124966"/>
          <p:cNvPicPr>
            <a:picLocks noChangeAspect="1" noChangeArrowheads="1"/>
          </p:cNvPicPr>
          <p:nvPr/>
        </p:nvPicPr>
        <p:blipFill>
          <a:blip r:embed="rId2"/>
          <a:srcRect t="9456" b="15450"/>
          <a:stretch>
            <a:fillRect/>
          </a:stretch>
        </p:blipFill>
        <p:spPr bwMode="auto">
          <a:xfrm>
            <a:off x="6765925" y="774700"/>
            <a:ext cx="219868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1125538"/>
            <a:ext cx="69389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Традиционная бумага</a:t>
            </a:r>
            <a:r>
              <a:rPr lang="ru-RU">
                <a:latin typeface="Franklin Gothic Book" pitchFamily="34" charset="0"/>
              </a:rPr>
              <a:t>. Есть много различных видов ее толщины, но как правило, это самый трудный материал для украшения и работа с ним требует хорошие навыки.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2060575"/>
            <a:ext cx="66246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Мягкая бумага</a:t>
            </a:r>
            <a:r>
              <a:rPr lang="ru-RU">
                <a:latin typeface="Franklin Gothic Book" pitchFamily="34" charset="0"/>
              </a:rPr>
              <a:t>. Тонкая, мягкая бумага или бумажные салфетки. Небольшие украшения могут быть приклеены без предварительного смачивания. Важно при работе избегать темных поверхностей, так как бумага просвечивает.</a:t>
            </a:r>
          </a:p>
          <a:p>
            <a:endParaRPr lang="ru-RU">
              <a:latin typeface="Franklin Gothic Boo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3538538"/>
            <a:ext cx="6767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Рисовая бумага</a:t>
            </a:r>
            <a:r>
              <a:rPr lang="ru-RU">
                <a:latin typeface="Franklin Gothic Book" pitchFamily="34" charset="0"/>
              </a:rPr>
              <a:t>. Это очень тонкая бумага, но достаточно прочная. Легко приклеивается и прозрачная. Рисовая бумага отлично подходит для больших поверхностей, так как она не рвется и не образует складок.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950" y="4941888"/>
            <a:ext cx="6657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Декупажные карты</a:t>
            </a:r>
            <a:r>
              <a:rPr lang="ru-RU">
                <a:latin typeface="Franklin Gothic Book" pitchFamily="34" charset="0"/>
              </a:rPr>
              <a:t>. Эта бумага очень схожа с традиционной бумагой. Преимущество этой бумаги в том, что она с готовым узором для декупажа. Элементы узора накладываются друг, на друга создавая определенные эффекты.</a:t>
            </a:r>
          </a:p>
        </p:txBody>
      </p:sp>
      <p:pic>
        <p:nvPicPr>
          <p:cNvPr id="2052" name="Picture 4" descr="Картинка 47 из 10020"/>
          <p:cNvPicPr>
            <a:picLocks noChangeAspect="1" noChangeArrowheads="1"/>
          </p:cNvPicPr>
          <p:nvPr/>
        </p:nvPicPr>
        <p:blipFill>
          <a:blip r:embed="rId3"/>
          <a:srcRect l="10698" t="9033" r="4504" b="14664"/>
          <a:stretch>
            <a:fillRect/>
          </a:stretch>
        </p:blipFill>
        <p:spPr bwMode="auto">
          <a:xfrm>
            <a:off x="6765925" y="2060575"/>
            <a:ext cx="22479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Картинка 20 из 329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5925" y="3529013"/>
            <a:ext cx="22479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Картинка 144 из 227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5925" y="5157788"/>
            <a:ext cx="22479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7888" y="188640"/>
            <a:ext cx="838656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Какой материал является наиболее подходящим для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декупажа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2 из 26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412875"/>
            <a:ext cx="18716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Картинка 16 из 27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714625"/>
            <a:ext cx="19431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://img.sellbe.com/5571/file/noznic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3025" y="3500438"/>
            <a:ext cx="23304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Картинка 2 из 22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16025"/>
            <a:ext cx="17287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10003" y="404664"/>
            <a:ext cx="466800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Также для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декупажа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понадобятся: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artpalitra.by/UserFiles/Image/2grupa/decola/DECOLA_lak_%20krakelurn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866775"/>
            <a:ext cx="12271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а 3 из 18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7163" y="898525"/>
            <a:ext cx="13462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29 из 15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2338" y="1125538"/>
            <a:ext cx="18002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а 3 из 11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1838" y="903288"/>
            <a:ext cx="12080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инка 7 из 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3" y="3357563"/>
            <a:ext cx="28321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Картинка 10 из 71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3354388"/>
            <a:ext cx="18224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Картинка 7 из 2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3416300"/>
            <a:ext cx="20812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Картинка 3 из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85088" y="3394075"/>
            <a:ext cx="142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Картинка 2 из 17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41425" y="4997450"/>
            <a:ext cx="21478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7116" y="332656"/>
            <a:ext cx="718979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Дополнительные материалы для создания эффектов: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8000" y="3068638"/>
            <a:ext cx="177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кракелюрный лак</a:t>
            </a:r>
            <a:endParaRPr lang="ru-RU" sz="1600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55875" y="3055938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медиумы для декупажа</a:t>
            </a:r>
            <a:endParaRPr lang="ru-RU" sz="1600">
              <a:latin typeface="Franklin Gothic Book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181600" y="3055938"/>
            <a:ext cx="765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поталь</a:t>
            </a:r>
            <a:endParaRPr lang="ru-RU" sz="1600">
              <a:latin typeface="Franklin Gothic Book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245350" y="3030538"/>
            <a:ext cx="808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патина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4613" y="4616450"/>
            <a:ext cx="3322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краски для мраморирования</a:t>
            </a:r>
            <a:endParaRPr lang="ru-RU" sz="1600">
              <a:latin typeface="Franklin Gothic Book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970213" y="4722813"/>
            <a:ext cx="2470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универсальные контуры</a:t>
            </a:r>
            <a:endParaRPr lang="ru-RU" sz="160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270500" y="4795838"/>
            <a:ext cx="2525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структурные пасты и гели</a:t>
            </a:r>
            <a:endParaRPr lang="ru-RU" sz="1600">
              <a:latin typeface="Franklin Gothic Book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81938" y="4832350"/>
            <a:ext cx="1093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 бульонки </a:t>
            </a:r>
            <a:endParaRPr lang="ru-RU" sz="1600">
              <a:latin typeface="Franklin Gothic Book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67113" y="6181725"/>
            <a:ext cx="87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Franklin Gothic Book" pitchFamily="34" charset="0"/>
              </a:rPr>
              <a:t>блестки</a:t>
            </a:r>
            <a:endParaRPr lang="ru-RU" sz="160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981075"/>
            <a:ext cx="7848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КРАКЕЛЮР </a:t>
            </a:r>
            <a:r>
              <a:rPr lang="ru-RU">
                <a:latin typeface="Franklin Gothic Book" pitchFamily="34" charset="0"/>
              </a:rPr>
              <a:t>- специальная, декоративная техника состаривания поверхности изделия, которая заключается в растрескивании цветного слоя краски или лака.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6050" y="1811338"/>
            <a:ext cx="53292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Кракелюр придает предметам старинный вид. Искусственно состарить с помощью кракелюрних лаков можно практически </a:t>
            </a:r>
            <a:r>
              <a:rPr lang="ru-RU" b="1">
                <a:latin typeface="Franklin Gothic Book" pitchFamily="34" charset="0"/>
              </a:rPr>
              <a:t>любую поверхность</a:t>
            </a:r>
            <a:r>
              <a:rPr lang="ru-RU">
                <a:latin typeface="Franklin Gothic Book" pitchFamily="34" charset="0"/>
              </a:rPr>
              <a:t> (пластик, дерево, стекло, ДСП, керамика, и др.) всего лишь за несколько часов. </a:t>
            </a:r>
          </a:p>
        </p:txBody>
      </p:sp>
      <p:pic>
        <p:nvPicPr>
          <p:cNvPr id="2050" name="Picture 2" descr="Картинка 207 из 12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71775"/>
            <a:ext cx="36861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Картинка 252 из 127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322638"/>
            <a:ext cx="25527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Картинка 268 из 127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322638"/>
            <a:ext cx="20526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63600" y="412803"/>
            <a:ext cx="168014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КРАКЕЛЮР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cademic_ID0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Презентация1уууу</Template>
  <TotalTime>868</TotalTime>
  <Words>310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Franklin Gothic Book</vt:lpstr>
      <vt:lpstr>Arial</vt:lpstr>
      <vt:lpstr>Franklin Gothic Medium</vt:lpstr>
      <vt:lpstr>Tahoma</vt:lpstr>
      <vt:lpstr>Calibri</vt:lpstr>
      <vt:lpstr>Academic_ID07</vt:lpstr>
      <vt:lpstr>Academic_ID07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Serega</dc:creator>
  <cp:lastModifiedBy>Оксана</cp:lastModifiedBy>
  <cp:revision>41</cp:revision>
  <dcterms:created xsi:type="dcterms:W3CDTF">2012-04-09T08:49:37Z</dcterms:created>
  <dcterms:modified xsi:type="dcterms:W3CDTF">2015-10-05T14:35:42Z</dcterms:modified>
</cp:coreProperties>
</file>