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0" r:id="rId4"/>
    <p:sldMasterId id="2147483671" r:id="rId5"/>
    <p:sldMasterId id="2147483672" r:id="rId6"/>
    <p:sldMasterId id="214748367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</p:sldIdLst>
  <p:sldSz cy="6858000" cx="9144000"/>
  <p:notesSz cx="6858000" cy="9144000"/>
  <p:embeddedFontLst>
    <p:embeddedFont>
      <p:font typeface="Tahoma"/>
      <p:regular r:id="rId27"/>
      <p:bold r:id="rId28"/>
    </p:embeddedFont>
    <p:embeddedFont>
      <p:font typeface="Arial Black"/>
      <p:regular r:id="rId29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font" Target="fonts/Tahoma-bold.fntdata"/><Relationship Id="rId27" Type="http://schemas.openxmlformats.org/officeDocument/2006/relationships/font" Target="fonts/Tahoma-regular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ArialBlack-regular.fntdata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4" name="Shape 26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7" name="Shape 27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3" name="Shape 28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9" name="Shape 28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6" name="Shape 29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Заголовок и объект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457200" y="244475"/>
            <a:ext cx="8385174" cy="143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/>
            </a:lvl1pPr>
            <a:lvl2pPr rtl="0" algn="l">
              <a:spcBef>
                <a:spcPts val="0"/>
              </a:spcBef>
              <a:spcAft>
                <a:spcPts val="0"/>
              </a:spcAft>
              <a:defRPr/>
            </a:lvl2pPr>
            <a:lvl3pPr rtl="0" algn="l">
              <a:spcBef>
                <a:spcPts val="0"/>
              </a:spcBef>
              <a:spcAft>
                <a:spcPts val="0"/>
              </a:spcAft>
              <a:defRPr/>
            </a:lvl3pPr>
            <a:lvl4pPr rtl="0" algn="l">
              <a:spcBef>
                <a:spcPts val="0"/>
              </a:spcBef>
              <a:spcAft>
                <a:spcPts val="0"/>
              </a:spcAft>
              <a:defRPr/>
            </a:lvl4pPr>
            <a:lvl5pPr rtl="0" algn="l">
              <a:spcBef>
                <a:spcPts val="0"/>
              </a:spcBef>
              <a:spcAft>
                <a:spcPts val="0"/>
              </a:spcAft>
              <a:defRPr/>
            </a:lvl5pPr>
            <a:lvl6pPr marL="457200" rtl="0" algn="l">
              <a:spcBef>
                <a:spcPts val="0"/>
              </a:spcBef>
              <a:spcAft>
                <a:spcPts val="0"/>
              </a:spcAft>
              <a:defRPr/>
            </a:lvl6pPr>
            <a:lvl7pPr marL="914400" rtl="0" algn="l">
              <a:spcBef>
                <a:spcPts val="0"/>
              </a:spcBef>
              <a:spcAft>
                <a:spcPts val="0"/>
              </a:spcAft>
              <a:defRPr/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/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838200" y="1905000"/>
            <a:ext cx="8007350" cy="419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▪"/>
              <a:defRPr/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▪"/>
              <a:defRPr/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5pPr>
            <a:lvl6pPr indent="-101600" marL="25146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6pPr>
            <a:lvl7pPr indent="-101600" marL="29718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7pPr>
            <a:lvl8pPr indent="-101600" marL="34290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8pPr>
            <a:lvl9pPr indent="-101600" marL="38862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0" type="dt"/>
          </p:nvPr>
        </p:nvSpPr>
        <p:spPr>
          <a:xfrm>
            <a:off x="838200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34290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6937375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Заголовок раздела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/>
            </a:lvl1pPr>
            <a:lvl2pPr indent="0" marL="457200" rtl="0">
              <a:spcBef>
                <a:spcPts val="0"/>
              </a:spcBef>
              <a:buFont typeface="Arial"/>
              <a:buNone/>
              <a:defRPr/>
            </a:lvl2pPr>
            <a:lvl3pPr indent="0" marL="914400" rtl="0">
              <a:spcBef>
                <a:spcPts val="0"/>
              </a:spcBef>
              <a:buFont typeface="Arial"/>
              <a:buNone/>
              <a:defRPr/>
            </a:lvl3pPr>
            <a:lvl4pPr indent="0" marL="1371600" rtl="0">
              <a:spcBef>
                <a:spcPts val="0"/>
              </a:spcBef>
              <a:buFont typeface="Arial"/>
              <a:buNone/>
              <a:defRPr/>
            </a:lvl4pPr>
            <a:lvl5pPr indent="0" marL="1828800" rtl="0">
              <a:spcBef>
                <a:spcPts val="0"/>
              </a:spcBef>
              <a:buFont typeface="Arial"/>
              <a:buNone/>
              <a:defRPr/>
            </a:lvl5pPr>
            <a:lvl6pPr indent="0" marL="2286000" rtl="0">
              <a:spcBef>
                <a:spcPts val="0"/>
              </a:spcBef>
              <a:buFont typeface="Arial"/>
              <a:buNone/>
              <a:defRPr/>
            </a:lvl6pPr>
            <a:lvl7pPr indent="0" marL="2743200" rtl="0">
              <a:spcBef>
                <a:spcPts val="0"/>
              </a:spcBef>
              <a:buFont typeface="Arial"/>
              <a:buNone/>
              <a:defRPr/>
            </a:lvl7pPr>
            <a:lvl8pPr indent="0" marL="3200400" rtl="0">
              <a:spcBef>
                <a:spcPts val="0"/>
              </a:spcBef>
              <a:buFont typeface="Arial"/>
              <a:buNone/>
              <a:defRPr/>
            </a:lvl8pPr>
            <a:lvl9pPr indent="0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0" type="dt"/>
          </p:nvPr>
        </p:nvSpPr>
        <p:spPr>
          <a:xfrm>
            <a:off x="838200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1" type="ftr"/>
          </p:nvPr>
        </p:nvSpPr>
        <p:spPr>
          <a:xfrm>
            <a:off x="34290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6937375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Заголовок и объект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0340" marL="3429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Tahoma"/>
              <a:buChar char="–"/>
              <a:defRPr/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ahoma"/>
              <a:buChar char="–"/>
              <a:defRPr/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5pPr>
            <a:lvl6pPr indent="-101600" marL="25146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6pPr>
            <a:lvl7pPr indent="-101600" marL="29718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7pPr>
            <a:lvl8pPr indent="-101600" marL="34290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8pPr>
            <a:lvl9pPr indent="-101600" marL="38862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9pPr>
          </a:lstStyle>
          <a:p/>
        </p:txBody>
      </p:sp>
      <p:sp>
        <p:nvSpPr>
          <p:cNvPr id="129" name="Shape 129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0" name="Shape 13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1" name="Shape 131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Вертикальный заголовок и текст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 rot="5400000">
            <a:off x="4747418" y="2156618"/>
            <a:ext cx="5821362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 rot="5400000">
            <a:off x="556419" y="175419"/>
            <a:ext cx="5821362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0340" marL="3429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Tahoma"/>
              <a:buChar char="–"/>
              <a:defRPr/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ahoma"/>
              <a:buChar char="–"/>
              <a:defRPr/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5pPr>
            <a:lvl6pPr indent="-101600" marL="25146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6pPr>
            <a:lvl7pPr indent="-101600" marL="29718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7pPr>
            <a:lvl8pPr indent="-101600" marL="34290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8pPr>
            <a:lvl9pPr indent="-101600" marL="38862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9pPr>
          </a:lstStyle>
          <a:p/>
        </p:txBody>
      </p:sp>
      <p:sp>
        <p:nvSpPr>
          <p:cNvPr id="135" name="Shape 135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6" name="Shape 13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7" name="Shape 137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Заголовок и вертикальный текст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 rot="5400000">
            <a:off x="2324099" y="-266700"/>
            <a:ext cx="44958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0340" marL="3429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Tahoma"/>
              <a:buChar char="–"/>
              <a:defRPr/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ahoma"/>
              <a:buChar char="–"/>
              <a:defRPr/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5pPr>
            <a:lvl6pPr indent="-101600" marL="25146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6pPr>
            <a:lvl7pPr indent="-101600" marL="29718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7pPr>
            <a:lvl8pPr indent="-101600" marL="34290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8pPr>
            <a:lvl9pPr indent="-101600" marL="38862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9pPr>
          </a:lstStyle>
          <a:p/>
        </p:txBody>
      </p:sp>
      <p:sp>
        <p:nvSpPr>
          <p:cNvPr id="141" name="Shape 141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2" name="Shape 14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3" name="Shape 143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Рисунок с подписью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6" name="Shape 146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Tahoma"/>
              <a:buNone/>
              <a:defRPr/>
            </a:lvl1pPr>
            <a:lvl2pPr indent="0" marL="457200" rtl="0">
              <a:spcBef>
                <a:spcPts val="0"/>
              </a:spcBef>
              <a:buFont typeface="Tahoma"/>
              <a:buNone/>
              <a:defRPr/>
            </a:lvl2pPr>
            <a:lvl3pPr indent="0" marL="914400" rtl="0">
              <a:spcBef>
                <a:spcPts val="0"/>
              </a:spcBef>
              <a:buFont typeface="Tahoma"/>
              <a:buNone/>
              <a:defRPr/>
            </a:lvl3pPr>
            <a:lvl4pPr indent="0" marL="1371600" rtl="0">
              <a:spcBef>
                <a:spcPts val="0"/>
              </a:spcBef>
              <a:buFont typeface="Tahoma"/>
              <a:buNone/>
              <a:defRPr/>
            </a:lvl4pPr>
            <a:lvl5pPr indent="0" marL="1828800" rtl="0">
              <a:spcBef>
                <a:spcPts val="0"/>
              </a:spcBef>
              <a:buFont typeface="Tahoma"/>
              <a:buNone/>
              <a:defRPr/>
            </a:lvl5pPr>
            <a:lvl6pPr indent="0" marL="2286000" rtl="0">
              <a:spcBef>
                <a:spcPts val="0"/>
              </a:spcBef>
              <a:buFont typeface="Tahoma"/>
              <a:buNone/>
              <a:defRPr/>
            </a:lvl6pPr>
            <a:lvl7pPr indent="0" marL="2743200" rtl="0">
              <a:spcBef>
                <a:spcPts val="0"/>
              </a:spcBef>
              <a:buFont typeface="Tahoma"/>
              <a:buNone/>
              <a:defRPr/>
            </a:lvl7pPr>
            <a:lvl8pPr indent="0" marL="3200400" rtl="0">
              <a:spcBef>
                <a:spcPts val="0"/>
              </a:spcBef>
              <a:buFont typeface="Tahoma"/>
              <a:buNone/>
              <a:defRPr/>
            </a:lvl8pPr>
            <a:lvl9pPr indent="0" marL="3657600" rtl="0">
              <a:spcBef>
                <a:spcPts val="0"/>
              </a:spcBef>
              <a:buFont typeface="Tahoma"/>
              <a:buNone/>
              <a:defRPr/>
            </a:lvl9pPr>
          </a:lstStyle>
          <a:p/>
        </p:txBody>
      </p:sp>
      <p:sp>
        <p:nvSpPr>
          <p:cNvPr id="148" name="Shape 148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9" name="Shape 14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0" name="Shape 150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Объект с подписью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54" name="Shape 15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Tahoma"/>
              <a:buNone/>
              <a:defRPr/>
            </a:lvl1pPr>
            <a:lvl2pPr indent="0" marL="457200" rtl="0">
              <a:spcBef>
                <a:spcPts val="0"/>
              </a:spcBef>
              <a:buFont typeface="Tahoma"/>
              <a:buNone/>
              <a:defRPr/>
            </a:lvl2pPr>
            <a:lvl3pPr indent="0" marL="914400" rtl="0">
              <a:spcBef>
                <a:spcPts val="0"/>
              </a:spcBef>
              <a:buFont typeface="Tahoma"/>
              <a:buNone/>
              <a:defRPr/>
            </a:lvl3pPr>
            <a:lvl4pPr indent="0" marL="1371600" rtl="0">
              <a:spcBef>
                <a:spcPts val="0"/>
              </a:spcBef>
              <a:buFont typeface="Tahoma"/>
              <a:buNone/>
              <a:defRPr/>
            </a:lvl4pPr>
            <a:lvl5pPr indent="0" marL="1828800" rtl="0">
              <a:spcBef>
                <a:spcPts val="0"/>
              </a:spcBef>
              <a:buFont typeface="Tahoma"/>
              <a:buNone/>
              <a:defRPr/>
            </a:lvl5pPr>
            <a:lvl6pPr indent="0" marL="2286000" rtl="0">
              <a:spcBef>
                <a:spcPts val="0"/>
              </a:spcBef>
              <a:buFont typeface="Tahoma"/>
              <a:buNone/>
              <a:defRPr/>
            </a:lvl6pPr>
            <a:lvl7pPr indent="0" marL="2743200" rtl="0">
              <a:spcBef>
                <a:spcPts val="0"/>
              </a:spcBef>
              <a:buFont typeface="Tahoma"/>
              <a:buNone/>
              <a:defRPr/>
            </a:lvl7pPr>
            <a:lvl8pPr indent="0" marL="3200400" rtl="0">
              <a:spcBef>
                <a:spcPts val="0"/>
              </a:spcBef>
              <a:buFont typeface="Tahoma"/>
              <a:buNone/>
              <a:defRPr/>
            </a:lvl8pPr>
            <a:lvl9pPr indent="0" marL="3657600" rtl="0">
              <a:spcBef>
                <a:spcPts val="0"/>
              </a:spcBef>
              <a:buFont typeface="Tahoma"/>
              <a:buNone/>
              <a:defRPr/>
            </a:lvl9pPr>
          </a:lstStyle>
          <a:p/>
        </p:txBody>
      </p:sp>
      <p:sp>
        <p:nvSpPr>
          <p:cNvPr id="155" name="Shape 155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6" name="Shape 15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7" name="Shape 157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Пустой слайд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0" name="Shape 16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1" name="Shape 161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Только заголовок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64" name="Shape 164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5" name="Shape 16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6" name="Shape 166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Сравнение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Tahoma"/>
              <a:buNone/>
              <a:defRPr/>
            </a:lvl1pPr>
            <a:lvl2pPr indent="0" marL="457200" rtl="0">
              <a:spcBef>
                <a:spcPts val="0"/>
              </a:spcBef>
              <a:buFont typeface="Tahoma"/>
              <a:buNone/>
              <a:defRPr/>
            </a:lvl2pPr>
            <a:lvl3pPr indent="0" marL="914400" rtl="0">
              <a:spcBef>
                <a:spcPts val="0"/>
              </a:spcBef>
              <a:buFont typeface="Tahoma"/>
              <a:buNone/>
              <a:defRPr/>
            </a:lvl3pPr>
            <a:lvl4pPr indent="0" marL="1371600" rtl="0">
              <a:spcBef>
                <a:spcPts val="0"/>
              </a:spcBef>
              <a:buFont typeface="Tahoma"/>
              <a:buNone/>
              <a:defRPr/>
            </a:lvl4pPr>
            <a:lvl5pPr indent="0" marL="1828800" rtl="0">
              <a:spcBef>
                <a:spcPts val="0"/>
              </a:spcBef>
              <a:buFont typeface="Tahoma"/>
              <a:buNone/>
              <a:defRPr/>
            </a:lvl5pPr>
            <a:lvl6pPr indent="0" marL="2286000" rtl="0">
              <a:spcBef>
                <a:spcPts val="0"/>
              </a:spcBef>
              <a:buFont typeface="Tahoma"/>
              <a:buNone/>
              <a:defRPr/>
            </a:lvl6pPr>
            <a:lvl7pPr indent="0" marL="2743200" rtl="0">
              <a:spcBef>
                <a:spcPts val="0"/>
              </a:spcBef>
              <a:buFont typeface="Tahoma"/>
              <a:buNone/>
              <a:defRPr/>
            </a:lvl7pPr>
            <a:lvl8pPr indent="0" marL="3200400" rtl="0">
              <a:spcBef>
                <a:spcPts val="0"/>
              </a:spcBef>
              <a:buFont typeface="Tahoma"/>
              <a:buNone/>
              <a:defRPr/>
            </a:lvl8pPr>
            <a:lvl9pPr indent="0" marL="3657600" rtl="0">
              <a:spcBef>
                <a:spcPts val="0"/>
              </a:spcBef>
              <a:buFont typeface="Tahoma"/>
              <a:buNone/>
              <a:defRPr/>
            </a:lvl9pPr>
          </a:lstStyle>
          <a:p/>
        </p:txBody>
      </p:sp>
      <p:sp>
        <p:nvSpPr>
          <p:cNvPr id="170" name="Shape 170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71" name="Shape 171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Tahoma"/>
              <a:buNone/>
              <a:defRPr/>
            </a:lvl1pPr>
            <a:lvl2pPr indent="0" marL="457200" rtl="0">
              <a:spcBef>
                <a:spcPts val="0"/>
              </a:spcBef>
              <a:buFont typeface="Tahoma"/>
              <a:buNone/>
              <a:defRPr/>
            </a:lvl2pPr>
            <a:lvl3pPr indent="0" marL="914400" rtl="0">
              <a:spcBef>
                <a:spcPts val="0"/>
              </a:spcBef>
              <a:buFont typeface="Tahoma"/>
              <a:buNone/>
              <a:defRPr/>
            </a:lvl3pPr>
            <a:lvl4pPr indent="0" marL="1371600" rtl="0">
              <a:spcBef>
                <a:spcPts val="0"/>
              </a:spcBef>
              <a:buFont typeface="Tahoma"/>
              <a:buNone/>
              <a:defRPr/>
            </a:lvl4pPr>
            <a:lvl5pPr indent="0" marL="1828800" rtl="0">
              <a:spcBef>
                <a:spcPts val="0"/>
              </a:spcBef>
              <a:buFont typeface="Tahoma"/>
              <a:buNone/>
              <a:defRPr/>
            </a:lvl5pPr>
            <a:lvl6pPr indent="0" marL="2286000" rtl="0">
              <a:spcBef>
                <a:spcPts val="0"/>
              </a:spcBef>
              <a:buFont typeface="Tahoma"/>
              <a:buNone/>
              <a:defRPr/>
            </a:lvl6pPr>
            <a:lvl7pPr indent="0" marL="2743200" rtl="0">
              <a:spcBef>
                <a:spcPts val="0"/>
              </a:spcBef>
              <a:buFont typeface="Tahoma"/>
              <a:buNone/>
              <a:defRPr/>
            </a:lvl7pPr>
            <a:lvl8pPr indent="0" marL="3200400" rtl="0">
              <a:spcBef>
                <a:spcPts val="0"/>
              </a:spcBef>
              <a:buFont typeface="Tahoma"/>
              <a:buNone/>
              <a:defRPr/>
            </a:lvl8pPr>
            <a:lvl9pPr indent="0" marL="3657600" rtl="0">
              <a:spcBef>
                <a:spcPts val="0"/>
              </a:spcBef>
              <a:buFont typeface="Tahoma"/>
              <a:buNone/>
              <a:defRPr/>
            </a:lvl9pPr>
          </a:lstStyle>
          <a:p/>
        </p:txBody>
      </p:sp>
      <p:sp>
        <p:nvSpPr>
          <p:cNvPr id="172" name="Shape 172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73" name="Shape 173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74" name="Shape 17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75" name="Shape 175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Два объекта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457200" y="1600200"/>
            <a:ext cx="40385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79" name="Shape 179"/>
          <p:cNvSpPr txBox="1"/>
          <p:nvPr>
            <p:ph idx="2" type="body"/>
          </p:nvPr>
        </p:nvSpPr>
        <p:spPr>
          <a:xfrm>
            <a:off x="4648200" y="1600200"/>
            <a:ext cx="40385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0" name="Shape 180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81" name="Shape 18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82" name="Shape 182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Вертикальный заголовок и текст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 rot="5400000">
            <a:off x="4871243" y="2121693"/>
            <a:ext cx="5851525" cy="20970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/>
            </a:lvl1pPr>
            <a:lvl2pPr rtl="0" algn="l">
              <a:spcBef>
                <a:spcPts val="0"/>
              </a:spcBef>
              <a:spcAft>
                <a:spcPts val="0"/>
              </a:spcAft>
              <a:defRPr/>
            </a:lvl2pPr>
            <a:lvl3pPr rtl="0" algn="l">
              <a:spcBef>
                <a:spcPts val="0"/>
              </a:spcBef>
              <a:spcAft>
                <a:spcPts val="0"/>
              </a:spcAft>
              <a:defRPr/>
            </a:lvl3pPr>
            <a:lvl4pPr rtl="0" algn="l">
              <a:spcBef>
                <a:spcPts val="0"/>
              </a:spcBef>
              <a:spcAft>
                <a:spcPts val="0"/>
              </a:spcAft>
              <a:defRPr/>
            </a:lvl4pPr>
            <a:lvl5pPr rtl="0" algn="l">
              <a:spcBef>
                <a:spcPts val="0"/>
              </a:spcBef>
              <a:spcAft>
                <a:spcPts val="0"/>
              </a:spcAft>
              <a:defRPr/>
            </a:lvl5pPr>
            <a:lvl6pPr marL="457200" rtl="0" algn="l">
              <a:spcBef>
                <a:spcPts val="0"/>
              </a:spcBef>
              <a:spcAft>
                <a:spcPts val="0"/>
              </a:spcAft>
              <a:defRPr/>
            </a:lvl6pPr>
            <a:lvl7pPr marL="914400" rtl="0" algn="l">
              <a:spcBef>
                <a:spcPts val="0"/>
              </a:spcBef>
              <a:spcAft>
                <a:spcPts val="0"/>
              </a:spcAft>
              <a:defRPr/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/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 rot="5400000">
            <a:off x="600869" y="100805"/>
            <a:ext cx="5851525" cy="61388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▪"/>
              <a:defRPr/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▪"/>
              <a:defRPr/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5pPr>
            <a:lvl6pPr indent="-101600" marL="25146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6pPr>
            <a:lvl7pPr indent="-101600" marL="29718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7pPr>
            <a:lvl8pPr indent="-101600" marL="34290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8pPr>
            <a:lvl9pPr indent="-101600" marL="38862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838200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34290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6937375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Заголовок раздела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Tahoma"/>
              <a:buNone/>
              <a:defRPr/>
            </a:lvl1pPr>
            <a:lvl2pPr indent="0" marL="457200" rtl="0">
              <a:spcBef>
                <a:spcPts val="0"/>
              </a:spcBef>
              <a:buFont typeface="Tahoma"/>
              <a:buNone/>
              <a:defRPr/>
            </a:lvl2pPr>
            <a:lvl3pPr indent="0" marL="914400" rtl="0">
              <a:spcBef>
                <a:spcPts val="0"/>
              </a:spcBef>
              <a:buFont typeface="Tahoma"/>
              <a:buNone/>
              <a:defRPr/>
            </a:lvl3pPr>
            <a:lvl4pPr indent="0" marL="1371600" rtl="0">
              <a:spcBef>
                <a:spcPts val="0"/>
              </a:spcBef>
              <a:buFont typeface="Tahoma"/>
              <a:buNone/>
              <a:defRPr/>
            </a:lvl4pPr>
            <a:lvl5pPr indent="0" marL="1828800" rtl="0">
              <a:spcBef>
                <a:spcPts val="0"/>
              </a:spcBef>
              <a:buFont typeface="Tahoma"/>
              <a:buNone/>
              <a:defRPr/>
            </a:lvl5pPr>
            <a:lvl6pPr indent="0" marL="2286000" rtl="0">
              <a:spcBef>
                <a:spcPts val="0"/>
              </a:spcBef>
              <a:buFont typeface="Tahoma"/>
              <a:buNone/>
              <a:defRPr/>
            </a:lvl6pPr>
            <a:lvl7pPr indent="0" marL="2743200" rtl="0">
              <a:spcBef>
                <a:spcPts val="0"/>
              </a:spcBef>
              <a:buFont typeface="Tahoma"/>
              <a:buNone/>
              <a:defRPr/>
            </a:lvl7pPr>
            <a:lvl8pPr indent="0" marL="3200400" rtl="0">
              <a:spcBef>
                <a:spcPts val="0"/>
              </a:spcBef>
              <a:buFont typeface="Tahoma"/>
              <a:buNone/>
              <a:defRPr/>
            </a:lvl8pPr>
            <a:lvl9pPr indent="0" marL="3657600" rtl="0">
              <a:spcBef>
                <a:spcPts val="0"/>
              </a:spcBef>
              <a:buFont typeface="Tahoma"/>
              <a:buNone/>
              <a:defRPr/>
            </a:lvl9pPr>
          </a:lstStyle>
          <a:p/>
        </p:txBody>
      </p:sp>
      <p:sp>
        <p:nvSpPr>
          <p:cNvPr id="186" name="Shape 186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87" name="Shape 18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88" name="Shape 188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Титульный слайд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  <a:defRPr/>
            </a:lvl1pPr>
            <a:lvl2pPr indent="-107950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Tahoma"/>
              <a:buChar char="–"/>
              <a:defRPr/>
            </a:lvl2pPr>
            <a:lvl3pPr indent="-76200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3pPr>
            <a:lvl4pPr indent="-1016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ahoma"/>
              <a:buChar char="–"/>
              <a:defRPr/>
            </a:lvl4pPr>
            <a:lvl5pPr indent="-1016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5pPr>
            <a:lvl6pPr indent="-101600" marL="2514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6pPr>
            <a:lvl7pPr indent="-101600" marL="2971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7pPr>
            <a:lvl8pPr indent="-101600" marL="3429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8pPr>
            <a:lvl9pPr indent="-101600" marL="3886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9pPr>
          </a:lstStyle>
          <a:p/>
        </p:txBody>
      </p:sp>
      <p:sp>
        <p:nvSpPr>
          <p:cNvPr id="239" name="Shape 239"/>
          <p:cNvSpPr txBox="1"/>
          <p:nvPr>
            <p:ph type="ctrTitle"/>
          </p:nvPr>
        </p:nvSpPr>
        <p:spPr>
          <a:xfrm>
            <a:off x="685800" y="1768475"/>
            <a:ext cx="7772400" cy="1736724"/>
          </a:xfrm>
          <a:prstGeom prst="rect">
            <a:avLst/>
          </a:prstGeom>
          <a:noFill/>
          <a:ln>
            <a:noFill/>
          </a:ln>
        </p:spPr>
        <p:txBody>
          <a:bodyPr anchorCtr="1" anchor="b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40" name="Shape 240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41" name="Shape 24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42" name="Shape 242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Титульный слайд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type="ctrTitle"/>
          </p:nvPr>
        </p:nvSpPr>
        <p:spPr>
          <a:xfrm>
            <a:off x="990600" y="1905000"/>
            <a:ext cx="7772400" cy="1736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12" name="Shape 312"/>
          <p:cNvSpPr txBox="1"/>
          <p:nvPr>
            <p:ph idx="1" type="subTitle"/>
          </p:nvPr>
        </p:nvSpPr>
        <p:spPr>
          <a:xfrm>
            <a:off x="990600" y="3962400"/>
            <a:ext cx="6781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  <a:defRPr/>
            </a:lvl1pPr>
            <a:lvl2pPr indent="-107950" marL="74295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▪"/>
              <a:defRPr/>
            </a:lvl2pPr>
            <a:lvl3pPr indent="-76200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3pPr>
            <a:lvl4pPr indent="-1016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▪"/>
              <a:defRPr/>
            </a:lvl4pPr>
            <a:lvl5pPr indent="-1016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5pPr>
            <a:lvl6pPr indent="-101600" marL="2514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6pPr>
            <a:lvl7pPr indent="-101600" marL="2971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7pPr>
            <a:lvl8pPr indent="-101600" marL="3429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8pPr>
            <a:lvl9pPr indent="-101600" marL="3886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9pPr>
          </a:lstStyle>
          <a:p/>
        </p:txBody>
      </p:sp>
      <p:sp>
        <p:nvSpPr>
          <p:cNvPr id="313" name="Shape 313"/>
          <p:cNvSpPr txBox="1"/>
          <p:nvPr>
            <p:ph idx="10" type="dt"/>
          </p:nvPr>
        </p:nvSpPr>
        <p:spPr>
          <a:xfrm>
            <a:off x="990600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14" name="Shape 314"/>
          <p:cNvSpPr txBox="1"/>
          <p:nvPr>
            <p:ph idx="11" type="ftr"/>
          </p:nvPr>
        </p:nvSpPr>
        <p:spPr>
          <a:xfrm>
            <a:off x="3468687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15" name="Shape 315"/>
          <p:cNvSpPr txBox="1"/>
          <p:nvPr>
            <p:ph idx="12" type="sldNum"/>
          </p:nvPr>
        </p:nvSpPr>
        <p:spPr>
          <a:xfrm>
            <a:off x="6937375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Заголовок и вертикальный текст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57200" y="244475"/>
            <a:ext cx="8385174" cy="143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/>
            </a:lvl1pPr>
            <a:lvl2pPr rtl="0" algn="l">
              <a:spcBef>
                <a:spcPts val="0"/>
              </a:spcBef>
              <a:spcAft>
                <a:spcPts val="0"/>
              </a:spcAft>
              <a:defRPr/>
            </a:lvl2pPr>
            <a:lvl3pPr rtl="0" algn="l">
              <a:spcBef>
                <a:spcPts val="0"/>
              </a:spcBef>
              <a:spcAft>
                <a:spcPts val="0"/>
              </a:spcAft>
              <a:defRPr/>
            </a:lvl3pPr>
            <a:lvl4pPr rtl="0" algn="l">
              <a:spcBef>
                <a:spcPts val="0"/>
              </a:spcBef>
              <a:spcAft>
                <a:spcPts val="0"/>
              </a:spcAft>
              <a:defRPr/>
            </a:lvl4pPr>
            <a:lvl5pPr rtl="0" algn="l">
              <a:spcBef>
                <a:spcPts val="0"/>
              </a:spcBef>
              <a:spcAft>
                <a:spcPts val="0"/>
              </a:spcAft>
              <a:defRPr/>
            </a:lvl5pPr>
            <a:lvl6pPr marL="457200" rtl="0" algn="l">
              <a:spcBef>
                <a:spcPts val="0"/>
              </a:spcBef>
              <a:spcAft>
                <a:spcPts val="0"/>
              </a:spcAft>
              <a:defRPr/>
            </a:lvl6pPr>
            <a:lvl7pPr marL="914400" rtl="0" algn="l">
              <a:spcBef>
                <a:spcPts val="0"/>
              </a:spcBef>
              <a:spcAft>
                <a:spcPts val="0"/>
              </a:spcAft>
              <a:defRPr/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/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 rot="5400000">
            <a:off x="2746374" y="-3175"/>
            <a:ext cx="4190999" cy="80073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▪"/>
              <a:defRPr/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▪"/>
              <a:defRPr/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5pPr>
            <a:lvl6pPr indent="-101600" marL="25146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6pPr>
            <a:lvl7pPr indent="-101600" marL="29718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7pPr>
            <a:lvl8pPr indent="-101600" marL="34290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8pPr>
            <a:lvl9pPr indent="-101600" marL="38862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838200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34290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6937375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Рисунок с подписью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/>
            </a:lvl1pPr>
            <a:lvl2pPr indent="0" marL="457200" rtl="0">
              <a:spcBef>
                <a:spcPts val="0"/>
              </a:spcBef>
              <a:buFont typeface="Arial"/>
              <a:buNone/>
              <a:defRPr/>
            </a:lvl2pPr>
            <a:lvl3pPr indent="0" marL="914400" rtl="0">
              <a:spcBef>
                <a:spcPts val="0"/>
              </a:spcBef>
              <a:buFont typeface="Arial"/>
              <a:buNone/>
              <a:defRPr/>
            </a:lvl3pPr>
            <a:lvl4pPr indent="0" marL="1371600" rtl="0">
              <a:spcBef>
                <a:spcPts val="0"/>
              </a:spcBef>
              <a:buFont typeface="Arial"/>
              <a:buNone/>
              <a:defRPr/>
            </a:lvl4pPr>
            <a:lvl5pPr indent="0" marL="1828800" rtl="0">
              <a:spcBef>
                <a:spcPts val="0"/>
              </a:spcBef>
              <a:buFont typeface="Arial"/>
              <a:buNone/>
              <a:defRPr/>
            </a:lvl5pPr>
            <a:lvl6pPr indent="0" marL="2286000" rtl="0">
              <a:spcBef>
                <a:spcPts val="0"/>
              </a:spcBef>
              <a:buFont typeface="Arial"/>
              <a:buNone/>
              <a:defRPr/>
            </a:lvl6pPr>
            <a:lvl7pPr indent="0" marL="2743200" rtl="0">
              <a:spcBef>
                <a:spcPts val="0"/>
              </a:spcBef>
              <a:buFont typeface="Arial"/>
              <a:buNone/>
              <a:defRPr/>
            </a:lvl7pPr>
            <a:lvl8pPr indent="0" marL="3200400" rtl="0">
              <a:spcBef>
                <a:spcPts val="0"/>
              </a:spcBef>
              <a:buFont typeface="Arial"/>
              <a:buNone/>
              <a:defRPr/>
            </a:lvl8pPr>
            <a:lvl9pPr indent="0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838200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34290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6937375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Объект с подписью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/>
            </a:lvl1pPr>
            <a:lvl2pPr indent="0" marL="457200" rtl="0">
              <a:spcBef>
                <a:spcPts val="0"/>
              </a:spcBef>
              <a:buFont typeface="Arial"/>
              <a:buNone/>
              <a:defRPr/>
            </a:lvl2pPr>
            <a:lvl3pPr indent="0" marL="914400" rtl="0">
              <a:spcBef>
                <a:spcPts val="0"/>
              </a:spcBef>
              <a:buFont typeface="Arial"/>
              <a:buNone/>
              <a:defRPr/>
            </a:lvl3pPr>
            <a:lvl4pPr indent="0" marL="1371600" rtl="0">
              <a:spcBef>
                <a:spcPts val="0"/>
              </a:spcBef>
              <a:buFont typeface="Arial"/>
              <a:buNone/>
              <a:defRPr/>
            </a:lvl4pPr>
            <a:lvl5pPr indent="0" marL="1828800" rtl="0">
              <a:spcBef>
                <a:spcPts val="0"/>
              </a:spcBef>
              <a:buFont typeface="Arial"/>
              <a:buNone/>
              <a:defRPr/>
            </a:lvl5pPr>
            <a:lvl6pPr indent="0" marL="2286000" rtl="0">
              <a:spcBef>
                <a:spcPts val="0"/>
              </a:spcBef>
              <a:buFont typeface="Arial"/>
              <a:buNone/>
              <a:defRPr/>
            </a:lvl6pPr>
            <a:lvl7pPr indent="0" marL="2743200" rtl="0">
              <a:spcBef>
                <a:spcPts val="0"/>
              </a:spcBef>
              <a:buFont typeface="Arial"/>
              <a:buNone/>
              <a:defRPr/>
            </a:lvl7pPr>
            <a:lvl8pPr indent="0" marL="3200400" rtl="0">
              <a:spcBef>
                <a:spcPts val="0"/>
              </a:spcBef>
              <a:buFont typeface="Arial"/>
              <a:buNone/>
              <a:defRPr/>
            </a:lvl8pPr>
            <a:lvl9pPr indent="0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0" type="dt"/>
          </p:nvPr>
        </p:nvSpPr>
        <p:spPr>
          <a:xfrm>
            <a:off x="838200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1" type="ftr"/>
          </p:nvPr>
        </p:nvSpPr>
        <p:spPr>
          <a:xfrm>
            <a:off x="34290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6937375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Пустой слайд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idx="10" type="dt"/>
          </p:nvPr>
        </p:nvSpPr>
        <p:spPr>
          <a:xfrm>
            <a:off x="838200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34290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6937375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Только заголовок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457200" y="244475"/>
            <a:ext cx="8385174" cy="143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/>
            </a:lvl1pPr>
            <a:lvl2pPr rtl="0" algn="l">
              <a:spcBef>
                <a:spcPts val="0"/>
              </a:spcBef>
              <a:spcAft>
                <a:spcPts val="0"/>
              </a:spcAft>
              <a:defRPr/>
            </a:lvl2pPr>
            <a:lvl3pPr rtl="0" algn="l">
              <a:spcBef>
                <a:spcPts val="0"/>
              </a:spcBef>
              <a:spcAft>
                <a:spcPts val="0"/>
              </a:spcAft>
              <a:defRPr/>
            </a:lvl3pPr>
            <a:lvl4pPr rtl="0" algn="l">
              <a:spcBef>
                <a:spcPts val="0"/>
              </a:spcBef>
              <a:spcAft>
                <a:spcPts val="0"/>
              </a:spcAft>
              <a:defRPr/>
            </a:lvl4pPr>
            <a:lvl5pPr rtl="0" algn="l">
              <a:spcBef>
                <a:spcPts val="0"/>
              </a:spcBef>
              <a:spcAft>
                <a:spcPts val="0"/>
              </a:spcAft>
              <a:defRPr/>
            </a:lvl5pPr>
            <a:lvl6pPr marL="457200" rtl="0" algn="l">
              <a:spcBef>
                <a:spcPts val="0"/>
              </a:spcBef>
              <a:spcAft>
                <a:spcPts val="0"/>
              </a:spcAft>
              <a:defRPr/>
            </a:lvl6pPr>
            <a:lvl7pPr marL="914400" rtl="0" algn="l">
              <a:spcBef>
                <a:spcPts val="0"/>
              </a:spcBef>
              <a:spcAft>
                <a:spcPts val="0"/>
              </a:spcAft>
              <a:defRPr/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/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0" type="dt"/>
          </p:nvPr>
        </p:nvSpPr>
        <p:spPr>
          <a:xfrm>
            <a:off x="838200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34290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6937375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Сравнение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/>
            </a:lvl1pPr>
            <a:lvl2pPr indent="0" marL="457200" rtl="0">
              <a:spcBef>
                <a:spcPts val="0"/>
              </a:spcBef>
              <a:buFont typeface="Arial"/>
              <a:buNone/>
              <a:defRPr/>
            </a:lvl2pPr>
            <a:lvl3pPr indent="0" marL="914400" rtl="0">
              <a:spcBef>
                <a:spcPts val="0"/>
              </a:spcBef>
              <a:buFont typeface="Arial"/>
              <a:buNone/>
              <a:defRPr/>
            </a:lvl3pPr>
            <a:lvl4pPr indent="0" marL="1371600" rtl="0">
              <a:spcBef>
                <a:spcPts val="0"/>
              </a:spcBef>
              <a:buFont typeface="Arial"/>
              <a:buNone/>
              <a:defRPr/>
            </a:lvl4pPr>
            <a:lvl5pPr indent="0" marL="1828800" rtl="0">
              <a:spcBef>
                <a:spcPts val="0"/>
              </a:spcBef>
              <a:buFont typeface="Arial"/>
              <a:buNone/>
              <a:defRPr/>
            </a:lvl5pPr>
            <a:lvl6pPr indent="0" marL="2286000" rtl="0">
              <a:spcBef>
                <a:spcPts val="0"/>
              </a:spcBef>
              <a:buFont typeface="Arial"/>
              <a:buNone/>
              <a:defRPr/>
            </a:lvl6pPr>
            <a:lvl7pPr indent="0" marL="2743200" rtl="0">
              <a:spcBef>
                <a:spcPts val="0"/>
              </a:spcBef>
              <a:buFont typeface="Arial"/>
              <a:buNone/>
              <a:defRPr/>
            </a:lvl7pPr>
            <a:lvl8pPr indent="0" marL="3200400" rtl="0">
              <a:spcBef>
                <a:spcPts val="0"/>
              </a:spcBef>
              <a:buFont typeface="Arial"/>
              <a:buNone/>
              <a:defRPr/>
            </a:lvl8pPr>
            <a:lvl9pPr indent="0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/>
            </a:lvl1pPr>
            <a:lvl2pPr indent="0" marL="457200" rtl="0">
              <a:spcBef>
                <a:spcPts val="0"/>
              </a:spcBef>
              <a:buFont typeface="Arial"/>
              <a:buNone/>
              <a:defRPr/>
            </a:lvl2pPr>
            <a:lvl3pPr indent="0" marL="914400" rtl="0">
              <a:spcBef>
                <a:spcPts val="0"/>
              </a:spcBef>
              <a:buFont typeface="Arial"/>
              <a:buNone/>
              <a:defRPr/>
            </a:lvl3pPr>
            <a:lvl4pPr indent="0" marL="1371600" rtl="0">
              <a:spcBef>
                <a:spcPts val="0"/>
              </a:spcBef>
              <a:buFont typeface="Arial"/>
              <a:buNone/>
              <a:defRPr/>
            </a:lvl4pPr>
            <a:lvl5pPr indent="0" marL="1828800" rtl="0">
              <a:spcBef>
                <a:spcPts val="0"/>
              </a:spcBef>
              <a:buFont typeface="Arial"/>
              <a:buNone/>
              <a:defRPr/>
            </a:lvl5pPr>
            <a:lvl6pPr indent="0" marL="2286000" rtl="0">
              <a:spcBef>
                <a:spcPts val="0"/>
              </a:spcBef>
              <a:buFont typeface="Arial"/>
              <a:buNone/>
              <a:defRPr/>
            </a:lvl6pPr>
            <a:lvl7pPr indent="0" marL="2743200" rtl="0">
              <a:spcBef>
                <a:spcPts val="0"/>
              </a:spcBef>
              <a:buFont typeface="Arial"/>
              <a:buNone/>
              <a:defRPr/>
            </a:lvl7pPr>
            <a:lvl8pPr indent="0" marL="3200400" rtl="0">
              <a:spcBef>
                <a:spcPts val="0"/>
              </a:spcBef>
              <a:buFont typeface="Arial"/>
              <a:buNone/>
              <a:defRPr/>
            </a:lvl8pPr>
            <a:lvl9pPr indent="0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0" type="dt"/>
          </p:nvPr>
        </p:nvSpPr>
        <p:spPr>
          <a:xfrm>
            <a:off x="838200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1" type="ftr"/>
          </p:nvPr>
        </p:nvSpPr>
        <p:spPr>
          <a:xfrm>
            <a:off x="34290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6937375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Два объекта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457200" y="244475"/>
            <a:ext cx="8385174" cy="143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/>
            </a:lvl1pPr>
            <a:lvl2pPr rtl="0" algn="l">
              <a:spcBef>
                <a:spcPts val="0"/>
              </a:spcBef>
              <a:spcAft>
                <a:spcPts val="0"/>
              </a:spcAft>
              <a:defRPr/>
            </a:lvl2pPr>
            <a:lvl3pPr rtl="0" algn="l">
              <a:spcBef>
                <a:spcPts val="0"/>
              </a:spcBef>
              <a:spcAft>
                <a:spcPts val="0"/>
              </a:spcAft>
              <a:defRPr/>
            </a:lvl3pPr>
            <a:lvl4pPr rtl="0" algn="l">
              <a:spcBef>
                <a:spcPts val="0"/>
              </a:spcBef>
              <a:spcAft>
                <a:spcPts val="0"/>
              </a:spcAft>
              <a:defRPr/>
            </a:lvl4pPr>
            <a:lvl5pPr rtl="0" algn="l">
              <a:spcBef>
                <a:spcPts val="0"/>
              </a:spcBef>
              <a:spcAft>
                <a:spcPts val="0"/>
              </a:spcAft>
              <a:defRPr/>
            </a:lvl5pPr>
            <a:lvl6pPr marL="457200" rtl="0" algn="l">
              <a:spcBef>
                <a:spcPts val="0"/>
              </a:spcBef>
              <a:spcAft>
                <a:spcPts val="0"/>
              </a:spcAft>
              <a:defRPr/>
            </a:lvl6pPr>
            <a:lvl7pPr marL="914400" rtl="0" algn="l">
              <a:spcBef>
                <a:spcPts val="0"/>
              </a:spcBef>
              <a:spcAft>
                <a:spcPts val="0"/>
              </a:spcAft>
              <a:defRPr/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/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838200" y="1905000"/>
            <a:ext cx="3927474" cy="419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2" type="body"/>
          </p:nvPr>
        </p:nvSpPr>
        <p:spPr>
          <a:xfrm>
            <a:off x="4918075" y="1905000"/>
            <a:ext cx="3927474" cy="419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0" type="dt"/>
          </p:nvPr>
        </p:nvSpPr>
        <p:spPr>
          <a:xfrm>
            <a:off x="838200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34290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6937375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4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20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2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dk2"/>
            </a:gs>
            <a:gs pos="100000">
              <a:schemeClr val="accent2"/>
            </a:gs>
          </a:gsLst>
          <a:lin ang="5400000" scaled="0"/>
        </a:gra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319087" y="1828800"/>
            <a:ext cx="8824913" cy="5029200"/>
            <a:chOff x="319087" y="1828800"/>
            <a:chExt cx="8824913" cy="5029200"/>
          </a:xfrm>
        </p:grpSpPr>
        <p:sp>
          <p:nvSpPr>
            <p:cNvPr id="6" name="Shape 6"/>
            <p:cNvSpPr/>
            <p:nvPr/>
          </p:nvSpPr>
          <p:spPr>
            <a:xfrm>
              <a:off x="838200" y="4618037"/>
              <a:ext cx="8305800" cy="2239962"/>
            </a:xfrm>
            <a:custGeom>
              <a:pathLst>
                <a:path extrusionOk="0" h="2182" w="4897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29803"/>
              </a:schemeClr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Shape 7"/>
            <p:cNvSpPr/>
            <p:nvPr/>
          </p:nvSpPr>
          <p:spPr>
            <a:xfrm>
              <a:off x="333375" y="1828800"/>
              <a:ext cx="8810625" cy="5029200"/>
            </a:xfrm>
            <a:custGeom>
              <a:pathLst>
                <a:path extrusionOk="0" h="3168" w="5550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dk1">
                <a:alpha val="29803"/>
              </a:schemeClr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8"/>
            <p:cNvSpPr/>
            <p:nvPr/>
          </p:nvSpPr>
          <p:spPr>
            <a:xfrm>
              <a:off x="838200" y="4654550"/>
              <a:ext cx="8305800" cy="2203450"/>
            </a:xfrm>
            <a:custGeom>
              <a:pathLst>
                <a:path extrusionOk="0" h="2182" w="4897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Shape 9"/>
            <p:cNvSpPr/>
            <p:nvPr/>
          </p:nvSpPr>
          <p:spPr>
            <a:xfrm>
              <a:off x="838200" y="1828800"/>
              <a:ext cx="7313612" cy="46036"/>
            </a:xfrm>
            <a:custGeom>
              <a:pathLst>
                <a:path extrusionOk="0" h="149" w="5387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6600">
                    <a:alpha val="0"/>
                  </a:srgbClr>
                </a:gs>
                <a:gs pos="100000">
                  <a:srgbClr val="00540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Shape 10"/>
            <p:cNvSpPr/>
            <p:nvPr/>
          </p:nvSpPr>
          <p:spPr>
            <a:xfrm>
              <a:off x="838200" y="1828800"/>
              <a:ext cx="46036" cy="2833686"/>
            </a:xfrm>
            <a:custGeom>
              <a:pathLst>
                <a:path extrusionOk="0" h="2161" w="29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1F791F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Shape 11"/>
            <p:cNvSpPr/>
            <p:nvPr/>
          </p:nvSpPr>
          <p:spPr>
            <a:xfrm>
              <a:off x="836612" y="4610100"/>
              <a:ext cx="46036" cy="2247900"/>
            </a:xfrm>
            <a:custGeom>
              <a:pathLst>
                <a:path extrusionOk="0" h="1416" w="29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>
              <a:gsLst>
                <a:gs pos="0">
                  <a:srgbClr val="1F791F"/>
                </a:gs>
                <a:gs pos="100000">
                  <a:srgbClr val="006600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319087" y="4610100"/>
              <a:ext cx="4570412" cy="46036"/>
            </a:xfrm>
            <a:custGeom>
              <a:pathLst>
                <a:path extrusionOk="0" h="149" w="5387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6600">
                    <a:alpha val="0"/>
                  </a:srgbClr>
                </a:gs>
                <a:gs pos="100000">
                  <a:srgbClr val="00540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x="319087" y="4610100"/>
              <a:ext cx="47625" cy="2247900"/>
            </a:xfrm>
            <a:custGeom>
              <a:pathLst>
                <a:path extrusionOk="0" h="1416" w="30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1F791F"/>
                </a:gs>
                <a:gs pos="100000">
                  <a:srgbClr val="006600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Shape 14"/>
          <p:cNvSpPr txBox="1"/>
          <p:nvPr>
            <p:ph idx="10" type="dt"/>
          </p:nvPr>
        </p:nvSpPr>
        <p:spPr>
          <a:xfrm>
            <a:off x="838200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4290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937375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x="457200" y="244475"/>
            <a:ext cx="8385174" cy="143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838200" y="1905000"/>
            <a:ext cx="8007350" cy="419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1pPr>
            <a:lvl2pPr indent="-107950" marL="74295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▪"/>
              <a:defRPr/>
            </a:lvl2pPr>
            <a:lvl3pPr indent="-76200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3pPr>
            <a:lvl4pPr indent="-1016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▪"/>
              <a:defRPr/>
            </a:lvl4pPr>
            <a:lvl5pPr indent="-1016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5pPr>
            <a:lvl6pPr indent="-101600" marL="2514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6pPr>
            <a:lvl7pPr indent="-101600" marL="2971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7pPr>
            <a:lvl8pPr indent="-101600" marL="3429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8pPr>
            <a:lvl9pPr indent="-101600" marL="3886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2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Shape 118"/>
          <p:cNvGrpSpPr/>
          <p:nvPr/>
        </p:nvGrpSpPr>
        <p:grpSpPr>
          <a:xfrm>
            <a:off x="0" y="0"/>
            <a:ext cx="7242175" cy="1981199"/>
            <a:chOff x="0" y="0"/>
            <a:chExt cx="7242175" cy="1981199"/>
          </a:xfrm>
        </p:grpSpPr>
        <p:sp>
          <p:nvSpPr>
            <p:cNvPr id="119" name="Shape 119"/>
            <p:cNvSpPr/>
            <p:nvPr/>
          </p:nvSpPr>
          <p:spPr>
            <a:xfrm>
              <a:off x="0" y="925512"/>
              <a:ext cx="7123111" cy="1055686"/>
            </a:xfrm>
            <a:custGeom>
              <a:pathLst>
                <a:path extrusionOk="0" h="665" w="4806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>
              <a:gsLst>
                <a:gs pos="0">
                  <a:srgbClr val="6B0000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Shape 120"/>
            <p:cNvSpPr/>
            <p:nvPr/>
          </p:nvSpPr>
          <p:spPr>
            <a:xfrm>
              <a:off x="0" y="0"/>
              <a:ext cx="7242175" cy="1903412"/>
            </a:xfrm>
            <a:custGeom>
              <a:pathLst>
                <a:path extrusionOk="0" h="1199" w="4562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" name="Shape 1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034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indent="-107950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Tahoma"/>
              <a:buChar char="–"/>
              <a:defRPr/>
            </a:lvl2pPr>
            <a:lvl3pPr indent="-76200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3pPr>
            <a:lvl4pPr indent="-1016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ahoma"/>
              <a:buChar char="–"/>
              <a:defRPr/>
            </a:lvl4pPr>
            <a:lvl5pPr indent="-1016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5pPr>
            <a:lvl6pPr indent="-101600" marL="2514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6pPr>
            <a:lvl7pPr indent="-101600" marL="2971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7pPr>
            <a:lvl8pPr indent="-101600" marL="3429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8pPr>
            <a:lvl9pPr indent="-101600" marL="3886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9pPr>
          </a:lstStyle>
          <a:p/>
        </p:txBody>
      </p:sp>
      <p:sp>
        <p:nvSpPr>
          <p:cNvPr id="123" name="Shape 123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4" name="Shape 12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2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Shape 229"/>
          <p:cNvGrpSpPr/>
          <p:nvPr/>
        </p:nvGrpSpPr>
        <p:grpSpPr>
          <a:xfrm>
            <a:off x="0" y="0"/>
            <a:ext cx="8458200" cy="5943600"/>
            <a:chOff x="0" y="0"/>
            <a:chExt cx="8458200" cy="5943600"/>
          </a:xfrm>
        </p:grpSpPr>
        <p:sp>
          <p:nvSpPr>
            <p:cNvPr id="230" name="Shape 230"/>
            <p:cNvSpPr/>
            <p:nvPr/>
          </p:nvSpPr>
          <p:spPr>
            <a:xfrm>
              <a:off x="0" y="2286000"/>
              <a:ext cx="8183562" cy="3657600"/>
            </a:xfrm>
            <a:custGeom>
              <a:pathLst>
                <a:path extrusionOk="0" h="2304" w="5155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>
              <a:gsLst>
                <a:gs pos="0">
                  <a:srgbClr val="610000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Shape 231"/>
            <p:cNvSpPr/>
            <p:nvPr/>
          </p:nvSpPr>
          <p:spPr>
            <a:xfrm>
              <a:off x="0" y="0"/>
              <a:ext cx="8458200" cy="5856287"/>
            </a:xfrm>
            <a:custGeom>
              <a:pathLst>
                <a:path extrusionOk="0" h="3689" w="5328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2" name="Shape 23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034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indent="-107950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Tahoma"/>
              <a:buChar char="–"/>
              <a:defRPr/>
            </a:lvl2pPr>
            <a:lvl3pPr indent="-76200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3pPr>
            <a:lvl4pPr indent="-1016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ahoma"/>
              <a:buChar char="–"/>
              <a:defRPr/>
            </a:lvl4pPr>
            <a:lvl5pPr indent="-1016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5pPr>
            <a:lvl6pPr indent="-101600" marL="2514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6pPr>
            <a:lvl7pPr indent="-101600" marL="2971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7pPr>
            <a:lvl8pPr indent="-101600" marL="3429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8pPr>
            <a:lvl9pPr indent="-101600" marL="3886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9pPr>
          </a:lstStyle>
          <a:p/>
        </p:txBody>
      </p:sp>
      <p:sp>
        <p:nvSpPr>
          <p:cNvPr id="234" name="Shape 234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35" name="Shape 23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36" name="Shape 236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dk2"/>
            </a:gs>
            <a:gs pos="100000">
              <a:schemeClr val="accent2"/>
            </a:gs>
          </a:gsLst>
          <a:lin ang="5400000" scaled="0"/>
        </a:gra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Shape 298"/>
          <p:cNvGrpSpPr/>
          <p:nvPr/>
        </p:nvGrpSpPr>
        <p:grpSpPr>
          <a:xfrm>
            <a:off x="319087" y="1752600"/>
            <a:ext cx="8824913" cy="5129212"/>
            <a:chOff x="319087" y="1752600"/>
            <a:chExt cx="8824913" cy="5129212"/>
          </a:xfrm>
        </p:grpSpPr>
        <p:sp>
          <p:nvSpPr>
            <p:cNvPr id="299" name="Shape 299"/>
            <p:cNvSpPr/>
            <p:nvPr/>
          </p:nvSpPr>
          <p:spPr>
            <a:xfrm>
              <a:off x="333375" y="1752600"/>
              <a:ext cx="8810625" cy="5105400"/>
            </a:xfrm>
            <a:custGeom>
              <a:pathLst>
                <a:path extrusionOk="0" h="3216" w="5550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dk1">
                <a:alpha val="39607"/>
              </a:schemeClr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838200" y="3810000"/>
              <a:ext cx="8305800" cy="3047999"/>
            </a:xfrm>
            <a:custGeom>
              <a:pathLst>
                <a:path extrusionOk="0" h="2182" w="4897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29803"/>
              </a:schemeClr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319087" y="3773487"/>
              <a:ext cx="5484811" cy="46036"/>
            </a:xfrm>
            <a:custGeom>
              <a:pathLst>
                <a:path extrusionOk="0" h="149" w="5387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6600">
                    <a:alpha val="0"/>
                  </a:srgbClr>
                </a:gs>
                <a:gs pos="100000">
                  <a:srgbClr val="00540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Shape 302"/>
            <p:cNvSpPr/>
            <p:nvPr/>
          </p:nvSpPr>
          <p:spPr>
            <a:xfrm>
              <a:off x="838200" y="1752600"/>
              <a:ext cx="7769224" cy="46036"/>
            </a:xfrm>
            <a:custGeom>
              <a:pathLst>
                <a:path extrusionOk="0" h="149" w="5387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6600">
                    <a:alpha val="0"/>
                  </a:srgbClr>
                </a:gs>
                <a:gs pos="100000">
                  <a:srgbClr val="00540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Shape 303"/>
            <p:cNvSpPr/>
            <p:nvPr/>
          </p:nvSpPr>
          <p:spPr>
            <a:xfrm>
              <a:off x="319087" y="3773487"/>
              <a:ext cx="47625" cy="3108325"/>
            </a:xfrm>
            <a:custGeom>
              <a:pathLst>
                <a:path extrusionOk="0" h="1416" w="30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1F791F"/>
                </a:gs>
                <a:gs pos="100000">
                  <a:srgbClr val="006600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Shape 304"/>
            <p:cNvSpPr/>
            <p:nvPr/>
          </p:nvSpPr>
          <p:spPr>
            <a:xfrm>
              <a:off x="838200" y="1752600"/>
              <a:ext cx="46036" cy="5119686"/>
            </a:xfrm>
            <a:custGeom>
              <a:pathLst>
                <a:path extrusionOk="0" h="2161" w="29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1F791F"/>
                </a:gs>
                <a:gs pos="100000">
                  <a:srgbClr val="006600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5" name="Shape 305"/>
          <p:cNvSpPr txBox="1"/>
          <p:nvPr>
            <p:ph type="title"/>
          </p:nvPr>
        </p:nvSpPr>
        <p:spPr>
          <a:xfrm>
            <a:off x="457200" y="244475"/>
            <a:ext cx="8385174" cy="143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x="838200" y="1905000"/>
            <a:ext cx="8007350" cy="419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1pPr>
            <a:lvl2pPr indent="-107950" marL="74295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▪"/>
              <a:defRPr/>
            </a:lvl2pPr>
            <a:lvl3pPr indent="-76200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3pPr>
            <a:lvl4pPr indent="-1016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▪"/>
              <a:defRPr/>
            </a:lvl4pPr>
            <a:lvl5pPr indent="-1016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5pPr>
            <a:lvl6pPr indent="-101600" marL="2514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6pPr>
            <a:lvl7pPr indent="-101600" marL="2971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7pPr>
            <a:lvl8pPr indent="-101600" marL="3429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8pPr>
            <a:lvl9pPr indent="-101600" marL="3886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9pPr>
          </a:lstStyle>
          <a:p/>
        </p:txBody>
      </p:sp>
      <p:sp>
        <p:nvSpPr>
          <p:cNvPr id="307" name="Shape 307"/>
          <p:cNvSpPr txBox="1"/>
          <p:nvPr>
            <p:ph idx="10" type="dt"/>
          </p:nvPr>
        </p:nvSpPr>
        <p:spPr>
          <a:xfrm>
            <a:off x="990600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08" name="Shape 308"/>
          <p:cNvSpPr txBox="1"/>
          <p:nvPr>
            <p:ph idx="11" type="ftr"/>
          </p:nvPr>
        </p:nvSpPr>
        <p:spPr>
          <a:xfrm>
            <a:off x="3468687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09" name="Shape 309"/>
          <p:cNvSpPr txBox="1"/>
          <p:nvPr>
            <p:ph idx="12" type="sldNum"/>
          </p:nvPr>
        </p:nvSpPr>
        <p:spPr>
          <a:xfrm>
            <a:off x="6937375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Relationship Id="rId4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jpg"/><Relationship Id="rId4" Type="http://schemas.openxmlformats.org/officeDocument/2006/relationships/image" Target="../media/image04.jpg"/><Relationship Id="rId5" Type="http://schemas.openxmlformats.org/officeDocument/2006/relationships/image" Target="../media/image06.jpg"/><Relationship Id="rId6" Type="http://schemas.openxmlformats.org/officeDocument/2006/relationships/image" Target="../media/image0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png"/><Relationship Id="rId4" Type="http://schemas.openxmlformats.org/officeDocument/2006/relationships/image" Target="../media/image0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1.jpg"/><Relationship Id="rId4" Type="http://schemas.openxmlformats.org/officeDocument/2006/relationships/image" Target="../media/image0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idx="4294967295" type="body"/>
          </p:nvPr>
        </p:nvSpPr>
        <p:spPr>
          <a:xfrm>
            <a:off x="838200" y="1905000"/>
            <a:ext cx="8007300" cy="4190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r>
              <a:t/>
            </a:r>
            <a:endParaRPr b="0" baseline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r>
              <a:t/>
            </a:r>
            <a:endParaRPr b="0" baseline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r>
              <a:t/>
            </a:r>
            <a:endParaRPr b="0" baseline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r>
              <a:t/>
            </a:r>
            <a:endParaRPr b="0" baseline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  Выполнила:Ломшина О.А.</a:t>
            </a:r>
          </a:p>
        </p:txBody>
      </p:sp>
      <p:sp>
        <p:nvSpPr>
          <p:cNvPr id="84" name="Shape 84"/>
          <p:cNvSpPr/>
          <p:nvPr/>
        </p:nvSpPr>
        <p:spPr>
          <a:xfrm>
            <a:off x="685800" y="844625"/>
            <a:ext cx="5498930" cy="387427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algn="l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miter/>
                  <a:headEnd len="med" w="med" type="none"/>
                  <a:tailEnd len="med" w="med" type="none"/>
                </a:ln>
                <a:solidFill>
                  <a:srgbClr val="000000"/>
                </a:solidFill>
                <a:latin typeface="Arial"/>
              </a:rPr>
              <a:t>Урок -презентация</a:t>
            </a:r>
            <a:br>
              <a:rPr b="0" i="0">
                <a:ln cap="flat" cmpd="sng" w="9525">
                  <a:solidFill>
                    <a:srgbClr val="000000"/>
                  </a:solidFill>
                  <a:prstDash val="solid"/>
                  <a:miter/>
                  <a:headEnd len="med" w="med" type="none"/>
                  <a:tailEnd len="med" w="med" type="none"/>
                </a:ln>
                <a:solidFill>
                  <a:srgbClr val="000000"/>
                </a:solidFill>
                <a:latin typeface="Arial"/>
              </a:rPr>
            </a:br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miter/>
                  <a:headEnd len="med" w="med" type="none"/>
                  <a:tailEnd len="med" w="med" type="none"/>
                </a:ln>
                <a:solidFill>
                  <a:srgbClr val="000000"/>
                </a:solidFill>
                <a:latin typeface="Arial"/>
              </a:rPr>
              <a:t> по сельскохозяйственному труду </a:t>
            </a:r>
            <a:br>
              <a:rPr b="0" i="0">
                <a:ln cap="flat" cmpd="sng" w="9525">
                  <a:solidFill>
                    <a:srgbClr val="000000"/>
                  </a:solidFill>
                  <a:prstDash val="solid"/>
                  <a:miter/>
                  <a:headEnd len="med" w="med" type="none"/>
                  <a:tailEnd len="med" w="med" type="none"/>
                </a:ln>
                <a:solidFill>
                  <a:srgbClr val="000000"/>
                </a:solidFill>
                <a:latin typeface="Arial"/>
              </a:rPr>
            </a:br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miter/>
                  <a:headEnd len="med" w="med" type="none"/>
                  <a:tailEnd len="med" w="med" type="none"/>
                </a:ln>
                <a:solidFill>
                  <a:srgbClr val="000000"/>
                </a:solidFill>
                <a:latin typeface="Arial"/>
              </a:rPr>
              <a:t> в 6 классе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b="0" baseline="0" i="0" lang="en-US" sz="32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Плоды баклажана крупные. Окраска плода тёмно-фиолетовая. Под кожицей суховатая мякоть.</a:t>
            </a:r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034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r>
              <a:t/>
            </a:r>
            <a:endParaRPr b="0" baseline="0" i="0" sz="32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312" y="1628775"/>
            <a:ext cx="3743324" cy="4697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11637" y="2997200"/>
            <a:ext cx="4465636" cy="3349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type="ctrTitle"/>
          </p:nvPr>
        </p:nvSpPr>
        <p:spPr>
          <a:xfrm>
            <a:off x="685800" y="1768475"/>
            <a:ext cx="7772400" cy="1736724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5400" u="none" cap="none" strike="noStrik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5" name="Shape 245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r>
              <a:t/>
            </a:r>
            <a:endParaRPr b="0" baseline="0" i="0" sz="32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6" name="Shape 246"/>
          <p:cNvSpPr/>
          <p:nvPr/>
        </p:nvSpPr>
        <p:spPr>
          <a:xfrm>
            <a:off x="838200" y="2057400"/>
            <a:ext cx="7620000" cy="11271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algn="l"/>
            <a:r>
              <a:rPr b="0" i="0">
                <a:ln>
                  <a:noFill/>
                </a:ln>
                <a:gradFill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circle">
                    <a:fillToRect b="50%" l="50%" r="50%" t="50%"/>
                  </a:path>
                  <a:tileRect/>
                </a:gradFill>
                <a:latin typeface="Arial"/>
              </a:rPr>
              <a:t>Гимнастика для глаз </a:t>
            </a:r>
          </a:p>
        </p:txBody>
      </p:sp>
      <p:pic>
        <p:nvPicPr>
          <p:cNvPr id="247" name="Shape 2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3600" y="3733800"/>
            <a:ext cx="2514599" cy="251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4400" u="none" cap="none" strike="noStrik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034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r>
              <a:t/>
            </a:r>
            <a:endParaRPr b="0" baseline="0" i="0" sz="32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54" name="Shape 2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212" y="1844675"/>
            <a:ext cx="1871662" cy="138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4400" u="none" cap="none" strike="noStrik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034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r>
              <a:t/>
            </a:r>
            <a:endParaRPr b="0" baseline="0" i="0" sz="32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61" name="Shape 2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3575" y="1341437"/>
            <a:ext cx="1871662" cy="208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4400" u="none" cap="none" strike="noStrik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034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r>
              <a:t/>
            </a:r>
            <a:endParaRPr b="0" baseline="0" i="0" sz="32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68" name="Shape 2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3575" y="1341437"/>
            <a:ext cx="1871662" cy="208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b="0" baseline="0" i="0" lang="en-US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Словарная работа:</a:t>
            </a:r>
          </a:p>
        </p:txBody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ymbol"/>
              <a:buChar char="■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Зеленцы, завязь, полегающий стебель, цветочные кисти.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ymbol"/>
              <a:buChar char="■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Плодовые овощные растения – томат, огурец, баклажан, перец. В пищу идут сочные плоды этих растений. Плодами называют органы растений, которые образуются из цветков после цветения. Внутри плодов находятся семена.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b="0" baseline="0" i="0" lang="en-US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Закрепление</a:t>
            </a:r>
          </a:p>
        </p:txBody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ymbol"/>
              <a:buChar char="■"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1.Какие овощные растения называют плодовыми?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Огурец, томат, перец, баклажан называют плодовыми растениями.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2. Какие части употребляют в пищу у растений огурца и томата?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В пищу употребляют зрелые плоды томата и огурца.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3. Что находится внутри плодов у растений?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Внутри плодов находятся семена.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4. Какой окраски бывает плод баклажана?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Окраска плода тёмно-фиолетовая.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b="0" baseline="0" i="0" lang="en-US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Домашнее задание</a:t>
            </a:r>
          </a:p>
        </p:txBody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ymbol"/>
              <a:buChar char="■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Страница 97-100. 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4400" u="none" cap="none" strike="noStrik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034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r>
              <a:t/>
            </a:r>
            <a:endParaRPr b="0" baseline="0" i="0" sz="32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93" name="Shape 2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112" y="476250"/>
            <a:ext cx="7488236" cy="5472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457200" y="244475"/>
            <a:ext cx="8385174" cy="143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 Black"/>
              <a:buNone/>
            </a:pPr>
            <a:r>
              <a:rPr b="1" baseline="0" i="0" lang="en-US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Тема урока: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838200" y="1905000"/>
            <a:ext cx="8007350" cy="4190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r>
              <a:t/>
            </a:r>
            <a:endParaRPr b="0" baseline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1547812" y="3068636"/>
            <a:ext cx="6648449" cy="8255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algn="l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miter/>
                  <a:headEnd len="med" w="med" type="none"/>
                  <a:tailEnd len="med" w="med" type="none"/>
                </a:ln>
                <a:solidFill>
                  <a:srgbClr val="000000"/>
                </a:solidFill>
                <a:latin typeface="Arial"/>
              </a:rPr>
              <a:t>Плодовые овощные растения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457200" y="244475"/>
            <a:ext cx="8385174" cy="143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 Black"/>
              <a:buNone/>
            </a:pPr>
            <a:r>
              <a:rPr b="1" baseline="0" i="0" lang="en-US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Цель: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838200" y="1905000"/>
            <a:ext cx="8007350" cy="4190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ymbol"/>
              <a:buChar char="▪"/>
            </a:pPr>
            <a:r>
              <a:rPr b="0" baseline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Сформировать у учащихся знания о плодовых овощных растениях.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b="0" baseline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Задачи.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b="0" baseline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Образовательные: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ymbol"/>
              <a:buChar char="▪"/>
            </a:pPr>
            <a:r>
              <a:rPr b="0" baseline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Познакомить учащихся с многообразием плодовых растений, выращиваемых в местных условиях.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ymbol"/>
              <a:buChar char="▪"/>
            </a:pPr>
            <a:r>
              <a:rPr b="0" baseline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Рассказать о практической значимости выращивания и использования овощей.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b="0" baseline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Коррекционно-развивающие: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b="0" baseline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- Формировать навыки анализа и синтеза в процессе распознавания и определения групп овощных культур;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b="0" baseline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Расширение активного словаря учащихся путём введения и использования новых терминов.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b="0" baseline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Воспитательные: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ymbol"/>
              <a:buChar char="▪"/>
            </a:pPr>
            <a:r>
              <a:rPr b="0" baseline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Воспитывать интерес к предмету с/х труд, через демонстрацию практической значимости.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ymbol"/>
              <a:buChar char="▪"/>
            </a:pPr>
            <a:r>
              <a:rPr b="0" baseline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Воспитывать навыки самостоятельной работы при проведении первичного закрепления материала.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457200" y="244475"/>
            <a:ext cx="8385174" cy="143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baseline="0" i="0" sz="4400" u="none" cap="none" strike="noStrike">
              <a:solidFill>
                <a:schemeClr val="lt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838200" y="1052512"/>
            <a:ext cx="8007350" cy="5043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ymbol"/>
              <a:buChar char="▪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Перечислите капустные овощные растения.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ymbol"/>
              <a:buChar char="▪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Чем отличается краснокочанная капуста от белокочанной?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ymbol"/>
              <a:buChar char="▪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Какие части употребляются в пищу у растений кочанной капусты и цветной?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ymbol"/>
              <a:buChar char="▪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 Какую капусту выращивают на нашем школьном огороде?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457200" y="244475"/>
            <a:ext cx="8385174" cy="143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 Black"/>
              <a:buNone/>
            </a:pPr>
            <a:r>
              <a:rPr b="1" baseline="0" i="0" lang="en-US" sz="32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Плодовые овощные растения – томат, огурец, баклажан, перец.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838200" y="1905000"/>
            <a:ext cx="8007350" cy="4190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r>
              <a:t/>
            </a:r>
            <a:endParaRPr b="0" baseline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212" y="1916111"/>
            <a:ext cx="2160586" cy="158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4212" y="3500437"/>
            <a:ext cx="2305050" cy="2665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43211" y="1916111"/>
            <a:ext cx="3457574" cy="422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56325" y="1916111"/>
            <a:ext cx="2776536" cy="425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b="0" baseline="0" i="0" lang="en-US" sz="18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Стебель растений огурца длинный, ветвистый, сочный, стелется по поверхности почвы. Если нужно, чтобы стебли росли вверх, их подвязывают. У огурца крупные листья и жёлтые цветки, которые образуются у основания листьев. В пищу используют недозрелые зелёные плоды огурца-зеленцы.</a:t>
            </a: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034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r>
              <a:t/>
            </a:r>
            <a:endParaRPr b="0" baseline="0" i="0" sz="32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312" y="1773236"/>
            <a:ext cx="5832474" cy="4271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7400" y="1341437"/>
            <a:ext cx="3600450" cy="270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4400" u="none" cap="none" strike="noStrik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034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r>
              <a:t/>
            </a:r>
            <a:endParaRPr b="0" baseline="0" i="0" sz="32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287" y="404812"/>
            <a:ext cx="8207375" cy="5826124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x="611187" y="620712"/>
            <a:ext cx="7958137" cy="1465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Noto Symbol"/>
              <a:buChar char="■"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 растений томата высокий ветвистый стебель, вначале прямой, а затем полегающий под тяжестью плодов. Но есть и такие растения томата, у которых стебель низкий, устойчивый и не полегает. Листья у томата сложные, состоят из отдельных листочков, тёмно-зелёные, имеют запах.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b="0" baseline="0" i="0" lang="en-US" sz="2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Цветки жёлтые, образуются на цветочных кистях. Плоды круглые, сначала зелёные, при созревании становятся красными, оранжево-красными или жёлтыми.</a:t>
            </a:r>
          </a:p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034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r>
              <a:t/>
            </a:r>
            <a:endParaRPr b="0" baseline="0" i="0" sz="32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08" name="Shape 2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450" y="1643061"/>
            <a:ext cx="6480174" cy="4378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b="0" baseline="0" i="0" lang="en-US" sz="20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У перца невысокий, но очень крепкий и устойчивый стебель. Листья у перца средней величины, гладкие и слегка опущенные. Различают перец сладкий и перец острый. Плоды сладкого перца крупные. Сначала зелёные, при созревании желтеют или краснеют. Плод внутри пустой, но его стенки сочные и вскусные.</a:t>
            </a:r>
          </a:p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034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r>
              <a:t/>
            </a:r>
            <a:endParaRPr b="0" baseline="0" i="0" sz="32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15" name="Shape 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2708275"/>
            <a:ext cx="4319587" cy="334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2708275"/>
            <a:ext cx="4183061" cy="3408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