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sldIdLst>
    <p:sldId id="268" r:id="rId2"/>
    <p:sldId id="269" r:id="rId3"/>
    <p:sldId id="270" r:id="rId4"/>
    <p:sldId id="264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336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1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963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3136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67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889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0014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566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63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342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21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4664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165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389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336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71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8104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57E6857-BAA8-4395-A035-B2A81FAC96A8}" type="datetimeFigureOut">
              <a:rPr lang="ru-RU" smtClean="0"/>
              <a:t>22.08.2015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F735111-3D0E-411C-A445-8344AC075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559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5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76911">
            <a:off x="284778" y="776588"/>
            <a:ext cx="8808098" cy="1154299"/>
          </a:xfrm>
        </p:spPr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Площадка для </a:t>
            </a:r>
            <a:r>
              <a:rPr lang="ru-RU" sz="4800" b="1" i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любимого </a:t>
            </a:r>
            <a:r>
              <a:rPr lang="ru-RU" sz="4800" b="1" i="1" smtClean="0">
                <a:solidFill>
                  <a:srgbClr val="00B050"/>
                </a:solidFill>
                <a:latin typeface="Monotype Corsiva" panose="03010101010201010101" pitchFamily="66" charset="0"/>
              </a:rPr>
              <a:t>внука</a:t>
            </a:r>
            <a:endParaRPr lang="ru-RU" sz="4800" b="1" i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2378" y="2633794"/>
            <a:ext cx="7274768" cy="4786603"/>
          </a:xfrm>
        </p:spPr>
        <p:txBody>
          <a:bodyPr/>
          <a:lstStyle/>
          <a:p>
            <a:r>
              <a:rPr lang="ru-RU" cap="none" dirty="0" smtClean="0"/>
              <a:t>Номинация конкурса: « Благоустройство личного приусадебного участка педагога (район)»</a:t>
            </a:r>
          </a:p>
          <a:p>
            <a:r>
              <a:rPr lang="ru-RU" cap="none" dirty="0" smtClean="0"/>
              <a:t>Автор: Криленко Валентина Егоровна ( воспитатель МБДОУ «Детский сад «Звездочка» села </a:t>
            </a:r>
            <a:r>
              <a:rPr lang="ru-RU" cap="none" dirty="0" err="1" smtClean="0"/>
              <a:t>Маломихайловка</a:t>
            </a:r>
            <a:r>
              <a:rPr lang="ru-RU" cap="none" dirty="0" smtClean="0"/>
              <a:t>, </a:t>
            </a:r>
            <a:r>
              <a:rPr lang="ru-RU" cap="none" dirty="0" err="1" smtClean="0"/>
              <a:t>Шебекинского</a:t>
            </a:r>
            <a:r>
              <a:rPr lang="ru-RU" cap="none" dirty="0" smtClean="0"/>
              <a:t> района, Белгородской области» )</a:t>
            </a:r>
          </a:p>
          <a:p>
            <a:r>
              <a:rPr lang="ru-RU" cap="none" dirty="0" smtClean="0"/>
              <a:t>Адрес: Белгородская область, </a:t>
            </a:r>
            <a:r>
              <a:rPr lang="ru-RU" cap="none" dirty="0" err="1" smtClean="0"/>
              <a:t>Шебекинский</a:t>
            </a:r>
            <a:r>
              <a:rPr lang="ru-RU" cap="none" dirty="0" smtClean="0"/>
              <a:t> район,  село </a:t>
            </a:r>
            <a:r>
              <a:rPr lang="ru-RU" cap="none" dirty="0" err="1" smtClean="0"/>
              <a:t>Маломихайловка</a:t>
            </a:r>
            <a:r>
              <a:rPr lang="ru-RU" cap="none" dirty="0" smtClean="0"/>
              <a:t>, улица Октябрьская дом 34.</a:t>
            </a:r>
            <a:endParaRPr lang="ru-RU" cap="none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651" y="815892"/>
            <a:ext cx="4503771" cy="5728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14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1375">
        <p14:vortex dir="r"/>
      </p:transition>
    </mc:Choice>
    <mc:Fallback xmlns="">
      <p:transition spd="slow" advTm="11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  <p:extLst mod="1">
    <p:ext uri="{E180D4A7-C9FB-4DFB-919C-405C955672EB}">
      <p14:showEvtLst xmlns:p14="http://schemas.microsoft.com/office/powerpoint/2010/main">
        <p14:playEvt time="0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91719" y="320715"/>
            <a:ext cx="3574249" cy="1349465"/>
          </a:xfrm>
        </p:spPr>
        <p:txBody>
          <a:bodyPr>
            <a:normAutofit/>
          </a:bodyPr>
          <a:lstStyle/>
          <a:p>
            <a:r>
              <a:rPr lang="ru-RU" sz="2000" b="1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 Егорка так хорош, лучше внука не найдешь!</a:t>
            </a:r>
            <a:endParaRPr lang="ru-RU" sz="2000" b="1" i="1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8210" y="1361196"/>
            <a:ext cx="6280110" cy="419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0085" y="1525254"/>
            <a:ext cx="6733551" cy="3787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524361" y="3685592"/>
            <a:ext cx="2994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Паровоз, паровоз</a:t>
            </a:r>
          </a:p>
          <a:p>
            <a:r>
              <a:rPr lang="ru-RU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Новенький блестящий.</a:t>
            </a:r>
          </a:p>
          <a:p>
            <a:r>
              <a:rPr lang="ru-RU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 вагоны повез,</a:t>
            </a:r>
          </a:p>
          <a:p>
            <a:r>
              <a:rPr lang="ru-RU" sz="20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Будто настоящий.</a:t>
            </a:r>
            <a:endParaRPr lang="ru-RU" sz="2000" b="1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7406506"/>
      </p:ext>
    </p:extLst>
  </p:cSld>
  <p:clrMapOvr>
    <a:masterClrMapping/>
  </p:clrMapOvr>
  <p:transition spd="med" advTm="1121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049694" cy="1596177"/>
          </a:xfrm>
        </p:spPr>
        <p:txBody>
          <a:bodyPr>
            <a:noAutofit/>
          </a:bodyPr>
          <a:lstStyle/>
          <a:p>
            <a:r>
              <a:rPr lang="ru-RU" sz="6000" i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едим, едим в далекие края!</a:t>
            </a:r>
            <a:endParaRPr lang="ru-RU" sz="6000" i="1" cap="none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2092391"/>
            <a:ext cx="8472196" cy="4765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961769"/>
      </p:ext>
    </p:extLst>
  </p:cSld>
  <p:clrMapOvr>
    <a:masterClrMapping/>
  </p:clrMapOvr>
  <p:transition spd="med" advTm="794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i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Лебеди прилетели, возле дома сели.</a:t>
            </a:r>
            <a:endParaRPr lang="ru-RU" sz="5400" i="1" cap="none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2400300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550522"/>
      </p:ext>
    </p:extLst>
  </p:cSld>
  <p:clrMapOvr>
    <a:masterClrMapping/>
  </p:clrMapOvr>
  <p:transition spd="med" advTm="791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04122" y="1553865"/>
            <a:ext cx="5900499" cy="3319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9763" y="1593909"/>
            <a:ext cx="6083561" cy="342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5906278" y="1849334"/>
            <a:ext cx="324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 веселые качели!</a:t>
            </a:r>
          </a:p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 них сели, полетели!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7141" y="3790236"/>
            <a:ext cx="3770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я бегаю, гуляю</a:t>
            </a:r>
          </a:p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песочнице играю</a:t>
            </a:r>
          </a:p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малышами я дружу</a:t>
            </a:r>
          </a:p>
          <a:p>
            <a:r>
              <a:rPr lang="ru-RU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Вот как лето провожу.</a:t>
            </a:r>
            <a:endParaRPr 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0942627"/>
      </p:ext>
    </p:extLst>
  </p:cSld>
  <p:clrMapOvr>
    <a:masterClrMapping/>
  </p:clrMapOvr>
  <p:transition spd="med" advTm="10265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214902" y="1545883"/>
            <a:ext cx="6392064" cy="359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1782" y="1719940"/>
            <a:ext cx="6389839" cy="3594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10" y="3343651"/>
            <a:ext cx="5988180" cy="3368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547256" y="632577"/>
            <a:ext cx="29951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машине, в машине</a:t>
            </a:r>
          </a:p>
          <a:p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Шофер сидит. </a:t>
            </a:r>
            <a:endParaRPr lang="ru-RU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Машина</a:t>
            </a: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машина</a:t>
            </a:r>
          </a:p>
          <a:p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идет, гудит.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68424" y="2547257"/>
            <a:ext cx="3788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Руки мы дадим друг другу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 же кружит нас по кругу?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братцы, не качели,</a:t>
            </a:r>
          </a:p>
          <a:p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Их названье – карусели.</a:t>
            </a:r>
            <a:endParaRPr lang="ru-RU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074638"/>
      </p:ext>
    </p:extLst>
  </p:cSld>
  <p:clrMapOvr>
    <a:masterClrMapping/>
  </p:clrMapOvr>
  <p:transition spd="med" advTm="2416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22" y="2118513"/>
            <a:ext cx="7789895" cy="4381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262422" y="444514"/>
            <a:ext cx="7110013" cy="12251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i="1" cap="none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приятно чай попить, о том о сём поговорить.</a:t>
            </a:r>
            <a:endParaRPr lang="ru-RU" sz="2800" i="1" cap="none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207827" y="1791347"/>
            <a:ext cx="3984173" cy="470898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«Внуков любят больше, чем детей!» Кто из нас не слышал это утверждение?! Какими бы любимыми и долгожданными не были дети, внуки обновляют чувства, обостряют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ощущения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Только внуки способны повернуть время вспять, встряхнуть, взбодрить, вселить уверенность. А радость, которую они могут подарить, наполняет сердце теплотой, зажигает огонек в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глазах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.</a:t>
            </a:r>
          </a:p>
          <a:p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Вот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почему мы решили сделать для внука площадку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607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86"/>
    </mc:Choice>
    <mc:Fallback xmlns="">
      <p:transition spd="slow" advTm="23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56683">
            <a:off x="-33557" y="399140"/>
            <a:ext cx="6305059" cy="4234354"/>
          </a:xfrm>
        </p:spPr>
        <p:txBody>
          <a:bodyPr>
            <a:normAutofit/>
          </a:bodyPr>
          <a:lstStyle/>
          <a:p>
            <a:r>
              <a:rPr lang="ru-RU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>Авторская группа: </a:t>
            </a:r>
            <a:br>
              <a:rPr lang="ru-RU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Криленко Виктор Иванович (дедушка) 4.08.1969</a:t>
            </a:r>
            <a:b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Место </a:t>
            </a:r>
            <a:r>
              <a:rPr lang="ru-RU" sz="2000" b="1" i="1" cap="none" dirty="0" err="1">
                <a:solidFill>
                  <a:srgbClr val="0070C0"/>
                </a:solidFill>
                <a:latin typeface="Book Antiqua" panose="02040602050305030304" pitchFamily="18" charset="0"/>
              </a:rPr>
              <a:t>работы:ООО</a:t>
            </a:r>
            <a:r>
              <a:rPr lang="ru-RU" sz="2000" b="1" i="1" cap="none" dirty="0">
                <a:solidFill>
                  <a:srgbClr val="0070C0"/>
                </a:solidFill>
                <a:latin typeface="Book Antiqua" panose="02040602050305030304" pitchFamily="18" charset="0"/>
              </a:rPr>
              <a:t>" </a:t>
            </a:r>
            <a:r>
              <a:rPr lang="ru-RU" sz="2000" b="1" i="1" cap="none" dirty="0" err="1" smtClean="0">
                <a:solidFill>
                  <a:srgbClr val="0070C0"/>
                </a:solidFill>
                <a:latin typeface="Book Antiqua" panose="02040602050305030304" pitchFamily="18" charset="0"/>
              </a:rPr>
              <a:t>ТД"Шебекинский</a:t>
            </a:r>
            <a: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 </a:t>
            </a:r>
            <a:r>
              <a:rPr lang="ru-RU" sz="2000" b="1" i="1" cap="none" dirty="0">
                <a:solidFill>
                  <a:srgbClr val="0070C0"/>
                </a:solidFill>
                <a:latin typeface="Book Antiqua" panose="02040602050305030304" pitchFamily="18" charset="0"/>
              </a:rPr>
              <a:t>Картон"</a:t>
            </a:r>
            <a: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/>
            </a:r>
            <a:b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Должность: Старший контролер пропускного режима и сторожей.</a:t>
            </a:r>
            <a:r>
              <a:rPr lang="ru-RU" sz="2000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/>
            </a:r>
            <a:br>
              <a:rPr lang="ru-RU" sz="2000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Криленко Валентина Егоровна (бабушка)</a:t>
            </a:r>
            <a:b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>
                <a:solidFill>
                  <a:srgbClr val="00B050"/>
                </a:solidFill>
                <a:latin typeface="Book Antiqua" panose="02040602050305030304" pitchFamily="18" charset="0"/>
              </a:rPr>
              <a:t>Место работы</a:t>
            </a:r>
            <a: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: МБДОУ </a:t>
            </a:r>
            <a:r>
              <a:rPr lang="ru-RU" sz="2000" b="1" i="1" cap="none" dirty="0">
                <a:solidFill>
                  <a:srgbClr val="00B050"/>
                </a:solidFill>
                <a:latin typeface="Book Antiqua" panose="02040602050305030304" pitchFamily="18" charset="0"/>
              </a:rPr>
              <a:t>«Детский сад «Звездочка» села </a:t>
            </a:r>
            <a:r>
              <a:rPr lang="ru-RU" sz="2000" b="1" i="1" cap="none" dirty="0" err="1">
                <a:solidFill>
                  <a:srgbClr val="00B050"/>
                </a:solidFill>
                <a:latin typeface="Book Antiqua" panose="02040602050305030304" pitchFamily="18" charset="0"/>
              </a:rPr>
              <a:t>Маломихайловка</a:t>
            </a:r>
            <a:r>
              <a:rPr lang="ru-RU" sz="2000" b="1" i="1" cap="none" dirty="0">
                <a:solidFill>
                  <a:srgbClr val="00B050"/>
                </a:solidFill>
                <a:latin typeface="Book Antiqua" panose="02040602050305030304" pitchFamily="18" charset="0"/>
              </a:rPr>
              <a:t>, </a:t>
            </a:r>
            <a:r>
              <a:rPr lang="ru-RU" sz="2000" b="1" i="1" cap="none" dirty="0" err="1">
                <a:solidFill>
                  <a:srgbClr val="00B050"/>
                </a:solidFill>
                <a:latin typeface="Book Antiqua" panose="02040602050305030304" pitchFamily="18" charset="0"/>
              </a:rPr>
              <a:t>Шебекинского</a:t>
            </a:r>
            <a:r>
              <a:rPr lang="ru-RU" sz="2000" b="1" i="1" cap="none" dirty="0">
                <a:solidFill>
                  <a:srgbClr val="00B050"/>
                </a:solidFill>
                <a:latin typeface="Book Antiqua" panose="02040602050305030304" pitchFamily="18" charset="0"/>
              </a:rPr>
              <a:t> района, Белгородской области» </a:t>
            </a:r>
            <a: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/>
            </a:r>
            <a:b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00B050"/>
                </a:solidFill>
                <a:latin typeface="Book Antiqua" panose="02040602050305030304" pitchFamily="18" charset="0"/>
              </a:rPr>
              <a:t>Должность: воспитатель</a:t>
            </a:r>
            <a:r>
              <a:rPr lang="ru-RU" sz="2000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/>
            </a:r>
            <a:br>
              <a:rPr lang="ru-RU" sz="2000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r>
              <a:rPr lang="ru-RU" sz="2000" b="1" i="1" cap="none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Криленко Виктория Викторовна (тетя) учащаяся 10 класса СОШ </a:t>
            </a:r>
            <a:r>
              <a:rPr lang="ru-RU" sz="2000" b="1" i="1" cap="none" dirty="0" err="1" smtClean="0">
                <a:solidFill>
                  <a:srgbClr val="7030A0"/>
                </a:solidFill>
                <a:latin typeface="Book Antiqua" panose="02040602050305030304" pitchFamily="18" charset="0"/>
              </a:rPr>
              <a:t>Вознесеновская</a:t>
            </a:r>
            <a:r>
              <a:rPr lang="ru-RU" sz="2000" b="1" i="1" cap="none" dirty="0" smtClean="0">
                <a:solidFill>
                  <a:srgbClr val="7030A0"/>
                </a:solidFill>
                <a:latin typeface="Book Antiqua" panose="02040602050305030304" pitchFamily="18" charset="0"/>
              </a:rPr>
              <a:t> школа   </a:t>
            </a:r>
            <a:r>
              <a:rPr lang="ru-RU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  <a:t/>
            </a:r>
            <a:br>
              <a:rPr lang="ru-RU" b="1" i="1" cap="none" dirty="0" smtClean="0">
                <a:solidFill>
                  <a:srgbClr val="FF0000"/>
                </a:solidFill>
                <a:latin typeface="Book Antiqua" panose="02040602050305030304" pitchFamily="18" charset="0"/>
              </a:rPr>
            </a:br>
            <a:endParaRPr lang="ru-RU" b="1" i="1" cap="none" dirty="0">
              <a:solidFill>
                <a:srgbClr val="FF000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06846">
            <a:off x="6224480" y="1969252"/>
            <a:ext cx="5953348" cy="446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926253"/>
      </p:ext>
    </p:extLst>
  </p:cSld>
  <p:clrMapOvr>
    <a:masterClrMapping/>
  </p:clrMapOvr>
  <p:transition spd="med" advTm="771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604" y="201593"/>
            <a:ext cx="9843796" cy="1596177"/>
          </a:xfrm>
        </p:spPr>
        <p:txBody>
          <a:bodyPr/>
          <a:lstStyle/>
          <a:p>
            <a:r>
              <a:rPr lang="ru-RU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– схема фактического озеленения и ландшафтно- декоративного оформления территории личного приусадебного участка</a:t>
            </a:r>
            <a:endParaRPr lang="ru-RU" i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797770"/>
            <a:ext cx="6681496" cy="4851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997959" y="1629819"/>
            <a:ext cx="4926563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1600" dirty="0" smtClean="0"/>
              <a:t>Дом 2. Клумба возле дома</a:t>
            </a:r>
          </a:p>
          <a:p>
            <a:r>
              <a:rPr lang="ru-RU" sz="1600" dirty="0" smtClean="0"/>
              <a:t>3. Статуэтка (Девочка с зонтиком) </a:t>
            </a:r>
          </a:p>
          <a:p>
            <a:r>
              <a:rPr lang="ru-RU" sz="1600" dirty="0" smtClean="0"/>
              <a:t>4. Статуэтка (Гном) 5. Ограждение</a:t>
            </a:r>
          </a:p>
          <a:p>
            <a:r>
              <a:rPr lang="ru-RU" sz="1600" dirty="0" smtClean="0"/>
              <a:t>6. Ограждение площадки</a:t>
            </a:r>
          </a:p>
          <a:p>
            <a:r>
              <a:rPr lang="ru-RU" sz="1600" dirty="0" smtClean="0"/>
              <a:t>7. Медведь с клумбочками из колес</a:t>
            </a:r>
          </a:p>
          <a:p>
            <a:r>
              <a:rPr lang="ru-RU" sz="1600" dirty="0" smtClean="0"/>
              <a:t>8. Грибы 9. Пенек с цветами 10. Паровозик с цветами</a:t>
            </a:r>
          </a:p>
          <a:p>
            <a:r>
              <a:rPr lang="ru-RU" sz="1600" dirty="0" smtClean="0"/>
              <a:t>11. Машина с цветами 12. Лягушка из колес, с цветами 13. Статуэтка (Лягушки) 14. Лебеди</a:t>
            </a:r>
          </a:p>
          <a:p>
            <a:r>
              <a:rPr lang="ru-RU" sz="1600" dirty="0" smtClean="0"/>
              <a:t>15. Будка с статуэткой собаки</a:t>
            </a:r>
          </a:p>
          <a:p>
            <a:r>
              <a:rPr lang="ru-RU" sz="1600" dirty="0" smtClean="0"/>
              <a:t>16. Горшок с цветком 17. </a:t>
            </a:r>
            <a:r>
              <a:rPr lang="ru-RU" sz="1600" dirty="0" err="1" smtClean="0"/>
              <a:t>Качеля</a:t>
            </a:r>
            <a:r>
              <a:rPr lang="ru-RU" sz="1600" dirty="0"/>
              <a:t> </a:t>
            </a:r>
            <a:r>
              <a:rPr lang="ru-RU" sz="1600" dirty="0" smtClean="0"/>
              <a:t>18. Лесенка</a:t>
            </a:r>
          </a:p>
          <a:p>
            <a:r>
              <a:rPr lang="ru-RU" sz="1600" dirty="0" smtClean="0"/>
              <a:t>19. </a:t>
            </a:r>
            <a:r>
              <a:rPr lang="ru-RU" sz="1600" dirty="0" err="1" smtClean="0"/>
              <a:t>Качеля</a:t>
            </a:r>
            <a:r>
              <a:rPr lang="ru-RU" sz="1600" dirty="0"/>
              <a:t> </a:t>
            </a:r>
            <a:r>
              <a:rPr lang="ru-RU" sz="1600" dirty="0" smtClean="0"/>
              <a:t>20. Следы и ботинки с цветами</a:t>
            </a:r>
          </a:p>
          <a:p>
            <a:r>
              <a:rPr lang="ru-RU" sz="1600" dirty="0" smtClean="0"/>
              <a:t>21. Машина из колес и цветы. 22. Песочница</a:t>
            </a:r>
          </a:p>
          <a:p>
            <a:r>
              <a:rPr lang="ru-RU" sz="1600" dirty="0" smtClean="0"/>
              <a:t>23. Клумба 24. Детская коляска с цветами</a:t>
            </a:r>
          </a:p>
          <a:p>
            <a:r>
              <a:rPr lang="ru-RU" sz="1600" dirty="0" smtClean="0"/>
              <a:t>25. Садовая тачка с цветами 26. Статуэтка (Садовник)</a:t>
            </a:r>
          </a:p>
          <a:p>
            <a:r>
              <a:rPr lang="ru-RU" sz="1600" dirty="0" smtClean="0"/>
              <a:t>27. Карусель 28. Туя 29 – 30. Клумба</a:t>
            </a:r>
          </a:p>
          <a:p>
            <a:r>
              <a:rPr lang="ru-RU" sz="1600" dirty="0" smtClean="0"/>
              <a:t>31 – 32. Плетущиеся розы 33. Клумбы</a:t>
            </a:r>
          </a:p>
          <a:p>
            <a:r>
              <a:rPr lang="ru-RU" sz="1600" dirty="0" smtClean="0"/>
              <a:t>34. Зона отдыха ( Скамейка, стол) 35. Клумбы</a:t>
            </a:r>
          </a:p>
          <a:p>
            <a:r>
              <a:rPr lang="ru-RU" sz="1600" dirty="0" smtClean="0"/>
              <a:t>36 – 37. Плетущиеся розы 38. Виноград 39. Беседка</a:t>
            </a:r>
          </a:p>
          <a:p>
            <a:r>
              <a:rPr lang="ru-RU" sz="1600" dirty="0" smtClean="0"/>
              <a:t>40. Клумба 41. Дорожка 42. Клумба 43. Клумба из мангала 44. Плетущаяся роза 45. Виноград</a:t>
            </a:r>
          </a:p>
          <a:p>
            <a:r>
              <a:rPr lang="ru-RU" sz="1600" dirty="0" smtClean="0"/>
              <a:t>46. Клумба 47. Клумба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137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4"/>
    </mc:Choice>
    <mc:Fallback xmlns="">
      <p:transition spd="slow" advTm="15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" y="-142875"/>
            <a:ext cx="11884050" cy="7000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32092"/>
      </p:ext>
    </p:extLst>
  </p:cSld>
  <p:clrMapOvr>
    <a:masterClrMapping/>
  </p:clrMapOvr>
  <p:transition spd="med" advTm="95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00187" y="1500186"/>
            <a:ext cx="6858000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00847" y="1500185"/>
            <a:ext cx="6858000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882" y="1500189"/>
            <a:ext cx="6858000" cy="3857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08821"/>
      </p:ext>
    </p:extLst>
  </p:cSld>
  <p:clrMapOvr>
    <a:masterClrMapping/>
  </p:clrMapOvr>
  <p:transition spd="med" advTm="1124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569528">
            <a:off x="124922" y="580801"/>
            <a:ext cx="5654596" cy="2399057"/>
          </a:xfrm>
        </p:spPr>
        <p:txBody>
          <a:bodyPr/>
          <a:lstStyle/>
          <a:p>
            <a:r>
              <a:rPr lang="ru-RU" b="1" i="1" cap="none" dirty="0" smtClean="0">
                <a:solidFill>
                  <a:srgbClr val="0070C0"/>
                </a:solidFill>
              </a:rPr>
              <a:t>Наш участок так хорош,</a:t>
            </a:r>
            <a:br>
              <a:rPr lang="ru-RU" b="1" i="1" cap="none" dirty="0" smtClean="0">
                <a:solidFill>
                  <a:srgbClr val="0070C0"/>
                </a:solidFill>
              </a:rPr>
            </a:br>
            <a:r>
              <a:rPr lang="ru-RU" b="1" i="1" cap="none" dirty="0" smtClean="0">
                <a:solidFill>
                  <a:srgbClr val="0070C0"/>
                </a:solidFill>
              </a:rPr>
              <a:t>Лучше в мире не найдешь!</a:t>
            </a:r>
            <a:endParaRPr lang="ru-RU" b="1" i="1" cap="none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2" y="3569130"/>
            <a:ext cx="5629276" cy="316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6" y="439381"/>
            <a:ext cx="5905500" cy="332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976" y="3761225"/>
            <a:ext cx="5829300" cy="2974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4715913"/>
      </p:ext>
    </p:extLst>
  </p:cSld>
  <p:clrMapOvr>
    <a:masterClrMapping/>
  </p:clrMapOvr>
  <p:transition spd="med" advTm="9561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0" y="3427250"/>
            <a:ext cx="5945670" cy="3344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278" y="3385844"/>
            <a:ext cx="6092890" cy="3427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3" y="125378"/>
            <a:ext cx="5722775" cy="3219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50" y="317630"/>
            <a:ext cx="5773746" cy="3068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330749"/>
      </p:ext>
    </p:extLst>
  </p:cSld>
  <p:clrMapOvr>
    <a:masterClrMapping/>
  </p:clrMapOvr>
  <p:transition spd="med" advTm="1218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3327202"/>
            <a:ext cx="6276975" cy="35307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3675"/>
            <a:ext cx="5762625" cy="2989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8583" y="1636955"/>
            <a:ext cx="6597851" cy="3711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6156111"/>
      </p:ext>
    </p:extLst>
  </p:cSld>
  <p:clrMapOvr>
    <a:masterClrMapping/>
  </p:clrMapOvr>
  <p:transition spd="med" advTm="1096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7236" y="431904"/>
            <a:ext cx="4469988" cy="1596177"/>
          </a:xfrm>
        </p:spPr>
        <p:txBody>
          <a:bodyPr>
            <a:noAutofit/>
          </a:bodyPr>
          <a:lstStyle/>
          <a:p>
            <a:r>
              <a:rPr lang="ru-RU" sz="6000" i="1" cap="none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Сказочный уголок</a:t>
            </a:r>
            <a:endParaRPr lang="ru-RU" sz="6000" i="1" cap="none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9" y="2575249"/>
            <a:ext cx="7137918" cy="428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52968" y="1548644"/>
            <a:ext cx="6410132" cy="385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122076"/>
      </p:ext>
    </p:extLst>
  </p:cSld>
  <p:clrMapOvr>
    <a:masterClrMapping/>
  </p:clrMapOvr>
  <p:transition spd="med" advTm="81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|1|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2.3|1.5|2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|2.6|1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6|4|2.6|2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3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9|2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1|1.7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9|2.4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4|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9|2"/>
</p:tagLst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307</TotalTime>
  <Words>465</Words>
  <Application>Microsoft Office PowerPoint</Application>
  <PresentationFormat>Широкоэкранный</PresentationFormat>
  <Paragraphs>53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Book Antiqua</vt:lpstr>
      <vt:lpstr>Monotype Corsiva</vt:lpstr>
      <vt:lpstr>Tw Cen MT</vt:lpstr>
      <vt:lpstr>Капля</vt:lpstr>
      <vt:lpstr>Площадка для любимого внука</vt:lpstr>
      <vt:lpstr>Авторская группа:  Криленко Виктор Иванович (дедушка) 4.08.1969 Место работы:ООО" ТД"Шебекинский Картон" Должность: Старший контролер пропускного режима и сторожей. Криленко Валентина Егоровна (бабушка) Место работы: МБДОУ «Детский сад «Звездочка» села Маломихайловка, Шебекинского района, Белгородской области»  Должность: воспитатель Криленко Виктория Викторовна (тетя) учащаяся 10 класса СОШ Вознесеновская школа    </vt:lpstr>
      <vt:lpstr>План – схема фактического озеленения и ландшафтно- декоративного оформления территории личного приусадебного участка</vt:lpstr>
      <vt:lpstr>Презентация PowerPoint</vt:lpstr>
      <vt:lpstr>Презентация PowerPoint</vt:lpstr>
      <vt:lpstr>Наш участок так хорош, Лучше в мире не найдешь!</vt:lpstr>
      <vt:lpstr>Презентация PowerPoint</vt:lpstr>
      <vt:lpstr>Презентация PowerPoint</vt:lpstr>
      <vt:lpstr>Сказочный уголок</vt:lpstr>
      <vt:lpstr>Наш Егорка так хорош, лучше внука не найдешь!</vt:lpstr>
      <vt:lpstr>Мы едим, едим в далекие края!</vt:lpstr>
      <vt:lpstr>Лебеди прилетели, возле дома сели.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вика криленко</dc:creator>
  <cp:lastModifiedBy>вика криленко</cp:lastModifiedBy>
  <cp:revision>29</cp:revision>
  <dcterms:created xsi:type="dcterms:W3CDTF">2015-07-14T06:50:49Z</dcterms:created>
  <dcterms:modified xsi:type="dcterms:W3CDTF">2015-08-22T06:00:36Z</dcterms:modified>
</cp:coreProperties>
</file>