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79" r:id="rId4"/>
    <p:sldId id="281" r:id="rId5"/>
    <p:sldId id="282" r:id="rId6"/>
    <p:sldId id="272" r:id="rId7"/>
    <p:sldId id="276" r:id="rId8"/>
    <p:sldId id="278" r:id="rId9"/>
    <p:sldId id="259" r:id="rId10"/>
    <p:sldId id="286" r:id="rId11"/>
    <p:sldId id="284" r:id="rId12"/>
    <p:sldId id="288" r:id="rId13"/>
    <p:sldId id="289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33F-67F5-4B3D-A026-0C3576078BE4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8F1A-2CD6-471C-9438-D6090DF9D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33F-67F5-4B3D-A026-0C3576078BE4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8F1A-2CD6-471C-9438-D6090DF9D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33F-67F5-4B3D-A026-0C3576078BE4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8F1A-2CD6-471C-9438-D6090DF9D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33F-67F5-4B3D-A026-0C3576078BE4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8F1A-2CD6-471C-9438-D6090DF9D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33F-67F5-4B3D-A026-0C3576078BE4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8F1A-2CD6-471C-9438-D6090DF9D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33F-67F5-4B3D-A026-0C3576078BE4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8F1A-2CD6-471C-9438-D6090DF9D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33F-67F5-4B3D-A026-0C3576078BE4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8F1A-2CD6-471C-9438-D6090DF9D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33F-67F5-4B3D-A026-0C3576078BE4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8F1A-2CD6-471C-9438-D6090DF9D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33F-67F5-4B3D-A026-0C3576078BE4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8F1A-2CD6-471C-9438-D6090DF9D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33F-67F5-4B3D-A026-0C3576078BE4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8F1A-2CD6-471C-9438-D6090DF9D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33F-67F5-4B3D-A026-0C3576078BE4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08F1A-2CD6-471C-9438-D6090DF9D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6133F-67F5-4B3D-A026-0C3576078BE4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08F1A-2CD6-471C-9438-D6090DF9D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pr-e-m.ru/photos/image/aHR0cDovL2xpdmUuYmlibm91dC5ydS93cC1jb250ZW50L3VwbG9hZHMvMjAxMS8wNS9kZXRza2F5YV9ncmFtb3RhLmpwZw=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1480" cy="7214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71536" y="1142984"/>
            <a:ext cx="1143008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 счетной  деятельности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через  игровые  упражнения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 детей  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дошкольного возраста.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85916" y="2967334"/>
            <a:ext cx="12858840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Автор:  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Щербинина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     Марина Федоровна.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д.сад «Светлячок»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           с.Большая Черниговка.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salonmirasov.ru/controllers/image/aHR0cDovL3Bob3Rvc2hvcC1yYW1raS5ydS9wYXR0ZXJucy9TY2hvb2wvSnBnL1NjaG9vbDIuan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30718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714357"/>
            <a:ext cx="5500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- основы измерения: ребенок должен уметь измерять длину, ширину, высоту при помощи веревочки или палочек;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9" name="Picture 2" descr="H:\DCIM\101MSDCF\DSC03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35743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salonmirasov.ru/controllers/image/aHR0cDovL3Bob3Rvc2hvcC1yYW1raS5ydS9wYXR0ZXJucy9TY2hvb2wvSnBnL1NjaG9vbDIuan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30718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1795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714356"/>
            <a:ext cx="5143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- сравнивание </a:t>
            </a:r>
            <a:r>
              <a:rPr lang="ru-RU" sz="2000" dirty="0" smtClean="0">
                <a:solidFill>
                  <a:srgbClr val="C00000"/>
                </a:solidFill>
              </a:rPr>
              <a:t>предметов: </a:t>
            </a:r>
            <a:r>
              <a:rPr lang="ru-RU" sz="2000" dirty="0" smtClean="0">
                <a:solidFill>
                  <a:srgbClr val="C00000"/>
                </a:solidFill>
              </a:rPr>
              <a:t>больше </a:t>
            </a:r>
            <a:r>
              <a:rPr lang="ru-RU" sz="2000" dirty="0" smtClean="0">
                <a:solidFill>
                  <a:srgbClr val="C00000"/>
                </a:solidFill>
              </a:rPr>
              <a:t>- меньше, шире - уже, выше - ниже;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" name="Picture 2" descr="C:\Documents and Settings\Щербинины\Рабочий стол\DSC03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7" y="2000240"/>
            <a:ext cx="4514853" cy="3386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salonmirasov.ru/controllers/image/aHR0cDovL3Bob3Rvc2hvcC1yYW1raS5ydS9wYXR0ZXJucy9TY2hvb2wvSnBnL1NjaG9vbDIuan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30718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642919"/>
            <a:ext cx="5500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- основы </a:t>
            </a:r>
            <a:r>
              <a:rPr lang="ru-RU" sz="2000" dirty="0" smtClean="0">
                <a:solidFill>
                  <a:srgbClr val="C00000"/>
                </a:solidFill>
              </a:rPr>
              <a:t>измерения: ребенок должен уметь измерять длину, ширину, </a:t>
            </a:r>
            <a:r>
              <a:rPr lang="ru-RU" sz="2000" dirty="0" smtClean="0">
                <a:solidFill>
                  <a:srgbClr val="C00000"/>
                </a:solidFill>
              </a:rPr>
              <a:t>высоту </a:t>
            </a:r>
            <a:r>
              <a:rPr lang="ru-RU" sz="2000" dirty="0" smtClean="0">
                <a:solidFill>
                  <a:srgbClr val="C00000"/>
                </a:solidFill>
              </a:rPr>
              <a:t>при помощи веревочки или палочек;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C:\Documents and Settings\Щербинины\Рабочий стол\DSC03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71678"/>
            <a:ext cx="4167216" cy="312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atarovka.narod.ru/image/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88296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88296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8829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1071546"/>
            <a:ext cx="56436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игре ребенок приобретает новые знания, умения, навыки. Игры, способствующие развитию восприятия, внимания, памяти, мышления, развитию творческих способностей, направлены на умственное развитие дошкольника в целом.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0.liveinternet.ru/images/attach/b/4/103/207/103207594_school_accessories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3" name="Прямоугольник 2"/>
          <p:cNvSpPr/>
          <p:nvPr/>
        </p:nvSpPr>
        <p:spPr>
          <a:xfrm>
            <a:off x="3143240" y="0"/>
            <a:ext cx="60007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спасибо  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за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 descr="C:\Documents and Settings\Щербинины\Рабочий стол\DSC03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uzei.uni-dubna.ru/eksponati/ekspo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214338"/>
            <a:ext cx="9501222" cy="7072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1500174"/>
            <a:ext cx="5214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Маленький ребенок – это исследователь, который с радостью познает мир. Задача родителей и воспитателей – помочь ему развить свое стремление к обучению и удовлетворить потребность в активной умственной деятельности, дать толчок для развития интеллекта.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.znaimo.com.ua/tw_files2/urls_4/893/d-892155/892155_html_m17961a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65666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785794"/>
            <a:ext cx="69294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дошкольного возраста игра имеет исключительное значение: игра для них – учеба, игра для них – труд,  игра для них - серьезная форма воспитания. Игра для дошкольников – способ познания окружающего мира. Игра будет являться средством воспитания, если она будет включаться в целостный педагогический процесс. Руководя игрой, организуя жизнь детей в игре, воспитатель воздействует на все стороны развития личности ребенка: на чувства, на сознание, на волю и на поведение в целом.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ib.znaimo.com.ua/tw_files2/urls_4/893/d-892155/892155_html_m17961a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428728" y="152735"/>
            <a:ext cx="64294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 – один из наиболее трудных учебных предметов. Потенциал  педагога состоит не в передаче тех или иных математических знаний и навыков, а в приобщении детей к материалу, дающему пищу воображению, затрагивающему не только чисто интеллектуальную, но и эмоциональную сферу ребёнка. Педагог    должен дать ребёнку почувствовать, что он сможет понять, усвоить не только частные понятия, но и общие закономерности. А главное познать радость при преодолении трудностей.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Следовательно, одной из наиболее важных задач педагогов ДОО является развитие у ребенка интереса к математике в дошкольном возрасте.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Обучая счету, не следует ограничиваться проведением формальных упражнений на занятиях. Необходимо постоянно использовать и создавать различные жизненные и игровые ситуации, требующие от детей применения навыков счета.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ib.znaimo.com.ua/tw_files2/urls_4/893/d-892155/892155_html_m17961a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57651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28604"/>
            <a:ext cx="7215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При обучении детей основам математики и информатики важно, чтобы к началу обучения в школе они имели следующие знания: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F:\газета\DSCN0821.JPG"/>
          <p:cNvPicPr>
            <a:picLocks noChangeAspect="1" noChangeArrowheads="1"/>
          </p:cNvPicPr>
          <p:nvPr/>
        </p:nvPicPr>
        <p:blipFill>
          <a:blip r:embed="rId3" cstate="print"/>
          <a:srcRect r="7072"/>
          <a:stretch>
            <a:fillRect/>
          </a:stretch>
        </p:blipFill>
        <p:spPr bwMode="auto">
          <a:xfrm>
            <a:off x="2500298" y="2071678"/>
            <a:ext cx="4714909" cy="380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layer.myshared.ru/97335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530"/>
            <a:ext cx="9144000" cy="69095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785794"/>
            <a:ext cx="5143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- счет до десяти в возрастающем и убывающем порядке, умение узнавать цифры подряд и вразбивку, количественные (один, два, три...) и порядковые (первый, второй, третий...) числительные от одного до десяти;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3" descr="C:\Documents and Settings\Щербинины\Рабочий стол\DSC03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8605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layer.myshared.ru/97335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530"/>
            <a:ext cx="9144000" cy="69095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17951" y="3214686"/>
            <a:ext cx="82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142984"/>
            <a:ext cx="5072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- предыдущие и последующие числа в пределах одного десятка, умение составлять числа первого десятка;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Щербинины\Рабочий стол\DSC03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35743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salonmirasov.ru/controllers/image/aHR0cDovL3Bob3Rvc2hvcC1yYW1raS5ydS9wYXR0ZXJucy9TY2hvb2wvSnBnL1NjaG9vbDIuan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642919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- узнавать и изображать основные геометрические фигуры (треугольник, четырехугольник, круг);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Щербинины\Рабочий стол\DSC03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07" y="2214554"/>
            <a:ext cx="438153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salonmirasov.ru/controllers/image/aHR0cDovL3Bob3Rvc2hvcC1yYW1raS5ydS9wYXR0ZXJucy9TY2hvb2wvSnBnL1NjaG9vbDIuan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714356"/>
            <a:ext cx="4429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- доли, умение разделить предмет на                            2-4 равные части;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9" name="Picture 3" descr="H:\DCIM\101MSDCF\DSC03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428736"/>
            <a:ext cx="3609972" cy="2707479"/>
          </a:xfrm>
          <a:prstGeom prst="rect">
            <a:avLst/>
          </a:prstGeom>
          <a:noFill/>
        </p:spPr>
      </p:pic>
      <p:pic>
        <p:nvPicPr>
          <p:cNvPr id="10" name="Picture 2" descr="H:\DCIM\101MSDCF\DSC02545.JPG"/>
          <p:cNvPicPr>
            <a:picLocks noChangeAspect="1" noChangeArrowheads="1"/>
          </p:cNvPicPr>
          <p:nvPr/>
        </p:nvPicPr>
        <p:blipFill>
          <a:blip r:embed="rId4" cstate="print"/>
          <a:srcRect l="43514" t="5005" r="-118" b="10089"/>
          <a:stretch>
            <a:fillRect/>
          </a:stretch>
        </p:blipFill>
        <p:spPr bwMode="auto">
          <a:xfrm>
            <a:off x="4643438" y="3786190"/>
            <a:ext cx="228601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395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Щербинины</dc:creator>
  <cp:lastModifiedBy>Щербинины</cp:lastModifiedBy>
  <cp:revision>27</cp:revision>
  <dcterms:created xsi:type="dcterms:W3CDTF">2015-10-27T14:11:23Z</dcterms:created>
  <dcterms:modified xsi:type="dcterms:W3CDTF">2015-10-31T15:34:29Z</dcterms:modified>
</cp:coreProperties>
</file>