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77321-7F17-42B4-9045-2F6C657D2991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BBAA0-F58B-4761-91DF-52CE8831A9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54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BBAA0-F58B-4761-91DF-52CE8831A91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616E-B44D-4925-B7F7-75761FB49DDC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F109-0F17-4587-8D04-CA716F98FC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616E-B44D-4925-B7F7-75761FB49DDC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F109-0F17-4587-8D04-CA716F98FC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616E-B44D-4925-B7F7-75761FB49DDC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F109-0F17-4587-8D04-CA716F98FC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616E-B44D-4925-B7F7-75761FB49DDC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F109-0F17-4587-8D04-CA716F98FC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616E-B44D-4925-B7F7-75761FB49DDC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F109-0F17-4587-8D04-CA716F98FC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616E-B44D-4925-B7F7-75761FB49DDC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F109-0F17-4587-8D04-CA716F98FC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616E-B44D-4925-B7F7-75761FB49DDC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F109-0F17-4587-8D04-CA716F98FC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616E-B44D-4925-B7F7-75761FB49DDC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F109-0F17-4587-8D04-CA716F98FC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616E-B44D-4925-B7F7-75761FB49DDC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F109-0F17-4587-8D04-CA716F98FC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616E-B44D-4925-B7F7-75761FB49DDC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F109-0F17-4587-8D04-CA716F98FC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616E-B44D-4925-B7F7-75761FB49DDC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13F109-0F17-4587-8D04-CA716F98FC8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D8616E-B44D-4925-B7F7-75761FB49DDC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13F109-0F17-4587-8D04-CA716F98FC8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428604"/>
            <a:ext cx="8572560" cy="58896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42918"/>
            <a:ext cx="8643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Муниципальное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    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учреждение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 общеразвивающего вида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приоритетным осуществлением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деятельности по художественно-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эстетическому направлению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развития воспитанников № 3 «Ласточка»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8030684" cy="53578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0907" y="1323289"/>
            <a:ext cx="3289296" cy="2466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vlcsnap-2015-08-19-01h52m19s3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60263">
            <a:off x="504335" y="3683969"/>
            <a:ext cx="2919181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0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97282">
            <a:off x="6378712" y="3475899"/>
            <a:ext cx="219671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</a:t>
            </a:r>
            <a:b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развитие  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56124">
            <a:off x="380459" y="2073498"/>
            <a:ext cx="2954090" cy="2534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01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47876">
            <a:off x="5721169" y="2176793"/>
            <a:ext cx="2884910" cy="216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1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857628"/>
            <a:ext cx="361949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271206">
            <a:off x="435414" y="1522162"/>
            <a:ext cx="4279999" cy="320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0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071810"/>
            <a:ext cx="4643470" cy="348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Художественно-эстетическое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                        развитие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IMG_0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802046">
            <a:off x="700072" y="1502748"/>
            <a:ext cx="2734551" cy="205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0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28605">
            <a:off x="5702995" y="1728810"/>
            <a:ext cx="2809181" cy="210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c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3714752"/>
            <a:ext cx="3643338" cy="264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работы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Дети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 или с помощью взрослого могут: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Проявлять познавательную и творческую активность, инициативность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2.Ориентироваться в информационном пространстве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3.Работать в группах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785794"/>
            <a:ext cx="8715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Спасибо за </a:t>
            </a: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внимание !  </a:t>
            </a:r>
          </a:p>
          <a:p>
            <a:endParaRPr lang="ru-RU" sz="4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413338"/>
            <a:ext cx="4000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Приглашаем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сотрудничеству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652845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Кемеровская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область,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г.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Мыски,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Ленина.16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Тел.3-44-81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3143248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26" name="Picture 2" descr="C:\Users\сергей\Desktop\интерес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357430"/>
            <a:ext cx="428628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1071563"/>
            <a:ext cx="8715406" cy="54292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i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5400" b="1" i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Зубкова-Дацьо</a:t>
            </a:r>
          </a:p>
          <a:p>
            <a:pPr>
              <a:buNone/>
            </a:pPr>
            <a:r>
              <a:rPr lang="ru-RU" sz="5400" b="1" i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i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400" b="1" i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Елена  Анатольевна</a:t>
            </a:r>
          </a:p>
          <a:p>
            <a:pPr>
              <a:buNone/>
            </a:pPr>
            <a:r>
              <a:rPr lang="ru-RU" sz="3600" b="1" i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i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Должность-воспитатель</a:t>
            </a:r>
          </a:p>
          <a:p>
            <a:pPr>
              <a:buNone/>
            </a:pPr>
            <a:r>
              <a:rPr lang="ru-RU" sz="4000" b="1" i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Педагогический </a:t>
            </a:r>
            <a:r>
              <a:rPr lang="ru-RU" sz="4000" b="1" i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стаж-20лет</a:t>
            </a:r>
          </a:p>
          <a:p>
            <a:pPr>
              <a:buNone/>
            </a:pPr>
            <a:r>
              <a:rPr lang="ru-RU" sz="4000" b="1" i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 должности воспитателя-</a:t>
            </a:r>
          </a:p>
          <a:p>
            <a:pPr>
              <a:buNone/>
            </a:pPr>
            <a:r>
              <a:rPr lang="ru-RU" sz="4000" b="1" i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8лет</a:t>
            </a:r>
            <a:endParaRPr lang="ru-RU" sz="4000" b="1" i="1" spc="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Детский интерес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и проектная деятельность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нтерес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85926"/>
            <a:ext cx="6595147" cy="481806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txBody>
          <a:bodyPr>
            <a:normAutofit/>
          </a:bodyPr>
          <a:lstStyle/>
          <a:p>
            <a:pPr marL="274320" lvl="8" indent="-274320" algn="ctr">
              <a:buClr>
                <a:schemeClr val="accent3"/>
              </a:buClr>
              <a:buSzPct val="95000"/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познавательного интереса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у детей старшего дошкольного возраста через совместную проектную деятельность детей и взрослых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2098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1.Создать условия для обогащения детей знаниями об окружающем мире через проектную деятельность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2.Развивать любознательность и познавательную мотивацию, расширять кругозор детей, стремление узнать больше нового, интересного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3.Воспитывать коммуникативную культуру общения, умение ориентироваться в информационном пространстве, работать в группах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 возникновения</a:t>
            </a:r>
            <a:br>
              <a:rPr lang="ru-RU" sz="5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детского </a:t>
            </a:r>
            <a:r>
              <a:rPr lang="ru-RU" sz="5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интереса</a:t>
            </a:r>
            <a:endParaRPr lang="ru-RU" sz="53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1-й этап - Любопытство (элементарная стадия развития)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2-й этап - Любознательность (радость познания)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3-й этап - Познавательный интерес (поиск интересующей информации)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85794"/>
            <a:ext cx="5214974" cy="106129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1-й этап : Любопытство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_e7a76112 - коп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928802"/>
            <a:ext cx="7786742" cy="435771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6572296" cy="11430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«трех вопросов»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6812553"/>
              </p:ext>
            </p:extLst>
          </p:nvPr>
        </p:nvGraphicFramePr>
        <p:xfrm>
          <a:off x="428596" y="1500174"/>
          <a:ext cx="8229600" cy="528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88708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знаю? (Содержание - что дети уже знают)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хочу узнать? (План - тема проекта)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Как узнать? (Источники новых знаний – средства)</a:t>
                      </a:r>
                      <a:endParaRPr kumimoji="0"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Вопрос воспитателя: «Что вы знаете о подвиге мохнатых солдат?»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 Арины: «Когда-то мне мама читала рассказ «Мешок овсянки» . Там я первый раз и услышала про собак, только сейчас не помню,  как собаки помогали солдатам».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 Жени: «Мне бабушка читала стихотворение про собак, о их подвиге, вот только вспомнить не могу».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 Артура: «Фильмы про солдат  я видел, но что животные воевали, слышу первый раз».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Вика: «Я ничего такого не слышала раньше, хотелось бы узнать».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Влад: «Мой прапрадедушка был летчиком во время войны,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одбил много самолетов.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 помогали животные?»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Даша: «Мне нравятся голуби.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Говорят, что они - птицы мира, а они как помогали солдатам?»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Артем: «Мне интересно узнать, а морякам кто помогал?»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Люда: «Скажите, а ослики  помогали?»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Игорь: «А я хочу узнать все о мохнатых и пернатых животных». Катя: «Скажите, а животным - героям войны,  устанавливали памятники?»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Илья: «А художники писали о них картины?»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Ксюша предложила: «Давайте спросим у родителей».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Данил: «А я попрошу старшего брата, чтобы он меня взял с собой в библиотеку.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ожет быть, нам там помогут».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Маша: «Надо спросить у моей бабушки.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много книг читала, может, она чем-нибудь поможет».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Андрей: «Надо спросить у педагога по музыке, может быть, она знает песни о них».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Валера: «Вот было бы здорово сходить в музей.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 работают умные люди, вот они бы нам и рассказали».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Полина: «А давайте все вместе сделаем стенгазету о животных, которые помогли победить».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Рита: «Я предлагаю позвать мам и пап и вместе с ними сделать что-нибудь своими руками, а потом этими работами украсить группу или коридор».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002060"/>
                </a:solidFill>
              </a:rPr>
              <a:t>Системная «паутинка» проекта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«Животные в годы Великой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Отечественной Войны»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714744" y="3357562"/>
            <a:ext cx="164307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Проект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>
            <a:stCxn id="4" idx="1"/>
          </p:cNvCxnSpPr>
          <p:nvPr/>
        </p:nvCxnSpPr>
        <p:spPr>
          <a:xfrm rot="16200000" flipV="1">
            <a:off x="3087496" y="2698927"/>
            <a:ext cx="709303" cy="1026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786050" y="4572008"/>
            <a:ext cx="114300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7"/>
          </p:cNvCxnSpPr>
          <p:nvPr/>
        </p:nvCxnSpPr>
        <p:spPr>
          <a:xfrm rot="5400000" flipH="1" flipV="1">
            <a:off x="5168607" y="2806085"/>
            <a:ext cx="709303" cy="812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4572000" y="5786454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143504" y="4572008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3839761" y="5161372"/>
            <a:ext cx="1357324" cy="35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857224" y="2285992"/>
            <a:ext cx="207170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Социально -коммутативное развитие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86446" y="2214554"/>
            <a:ext cx="214314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Художественно-эстетичное развитие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4348" y="4500570"/>
            <a:ext cx="221457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Речевое развитие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57884" y="4786322"/>
            <a:ext cx="214314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Познавательное  развитие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71802" y="5572140"/>
            <a:ext cx="264320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Физическое  развитие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635</TotalTime>
  <Words>610</Words>
  <Application>Microsoft Office PowerPoint</Application>
  <PresentationFormat>Экран (4:3)</PresentationFormat>
  <Paragraphs>79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                                    Детский интерес              и проектная деятельность</vt:lpstr>
      <vt:lpstr>                        Цель:</vt:lpstr>
      <vt:lpstr>                      Задачи:</vt:lpstr>
      <vt:lpstr>      Алгоритм  возникновения              детского интереса</vt:lpstr>
      <vt:lpstr>1-й этап : Любопытство</vt:lpstr>
      <vt:lpstr> Модель «трех вопросов»</vt:lpstr>
      <vt:lpstr>     Системная «паутинка» проекта        «Животные в годы Великой          Отечественной Войны»</vt:lpstr>
      <vt:lpstr>              Познавательное развитие</vt:lpstr>
      <vt:lpstr>                Речевое развитие</vt:lpstr>
      <vt:lpstr>                 Социально-коммуникативное                         развитие   </vt:lpstr>
      <vt:lpstr>                Физическое развитие</vt:lpstr>
      <vt:lpstr>     Художественно-эстетическое                          развитие</vt:lpstr>
      <vt:lpstr>                    Результаты работы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70</cp:revision>
  <dcterms:created xsi:type="dcterms:W3CDTF">2015-08-16T19:35:51Z</dcterms:created>
  <dcterms:modified xsi:type="dcterms:W3CDTF">2015-08-24T15:57:40Z</dcterms:modified>
</cp:coreProperties>
</file>