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72" r:id="rId6"/>
    <p:sldId id="265" r:id="rId7"/>
    <p:sldId id="266" r:id="rId8"/>
    <p:sldId id="267" r:id="rId9"/>
    <p:sldId id="260" r:id="rId10"/>
    <p:sldId id="261" r:id="rId11"/>
    <p:sldId id="262" r:id="rId12"/>
    <p:sldId id="263" r:id="rId13"/>
    <p:sldId id="264" r:id="rId14"/>
    <p:sldId id="268" r:id="rId15"/>
    <p:sldId id="269" r:id="rId16"/>
    <p:sldId id="270" r:id="rId17"/>
    <p:sldId id="271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0845-AB5D-4CDD-9AB5-33731D44E4BB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8A4D-4347-4704-8E86-43C55CAD3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0845-AB5D-4CDD-9AB5-33731D44E4BB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8A4D-4347-4704-8E86-43C55CAD3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0845-AB5D-4CDD-9AB5-33731D44E4BB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8A4D-4347-4704-8E86-43C55CAD3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0845-AB5D-4CDD-9AB5-33731D44E4BB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8A4D-4347-4704-8E86-43C55CAD3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0845-AB5D-4CDD-9AB5-33731D44E4BB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8A4D-4347-4704-8E86-43C55CAD3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0845-AB5D-4CDD-9AB5-33731D44E4BB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8A4D-4347-4704-8E86-43C55CAD3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0845-AB5D-4CDD-9AB5-33731D44E4BB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8A4D-4347-4704-8E86-43C55CAD3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0845-AB5D-4CDD-9AB5-33731D44E4BB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8A4D-4347-4704-8E86-43C55CAD3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0845-AB5D-4CDD-9AB5-33731D44E4BB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8A4D-4347-4704-8E86-43C55CAD3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0845-AB5D-4CDD-9AB5-33731D44E4BB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28A4D-4347-4704-8E86-43C55CAD39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0845-AB5D-4CDD-9AB5-33731D44E4BB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5128A4D-4347-4704-8E86-43C55CAD396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BF0845-AB5D-4CDD-9AB5-33731D44E4BB}" type="datetimeFigureOut">
              <a:rPr lang="ru-RU" smtClean="0"/>
              <a:t>16.11.2015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128A4D-4347-4704-8E86-43C55CAD3962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76" y="4725144"/>
            <a:ext cx="8071048" cy="1872208"/>
          </a:xfrm>
        </p:spPr>
        <p:txBody>
          <a:bodyPr/>
          <a:lstStyle/>
          <a:p>
            <a:r>
              <a:rPr lang="ru-RU" dirty="0" smtClean="0"/>
              <a:t>Воспитатель МБДОУ №12</a:t>
            </a:r>
          </a:p>
          <a:p>
            <a:r>
              <a:rPr lang="ru-RU" dirty="0" err="1" smtClean="0"/>
              <a:t>Пантилеева</a:t>
            </a:r>
            <a:r>
              <a:rPr lang="ru-RU" dirty="0" smtClean="0"/>
              <a:t> Н.Н.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23769" y="1725217"/>
            <a:ext cx="5184576" cy="133642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Флористика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0" y="3037232"/>
            <a:ext cx="4047239" cy="35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4" r="14872"/>
          <a:stretch/>
        </p:blipFill>
        <p:spPr bwMode="auto">
          <a:xfrm>
            <a:off x="3707904" y="831064"/>
            <a:ext cx="4392488" cy="578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4978896" cy="18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Панно из природного материала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01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3754760" cy="21488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Панно из соленного теста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932" y="908720"/>
            <a:ext cx="396044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85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704088"/>
            <a:ext cx="3682752" cy="1860816"/>
          </a:xfrm>
        </p:spPr>
        <p:txBody>
          <a:bodyPr/>
          <a:lstStyle/>
          <a:p>
            <a:r>
              <a:rPr lang="ru-RU" dirty="0" smtClean="0"/>
              <a:t>Панно из ракушек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51" y="836712"/>
            <a:ext cx="3783707" cy="550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07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3466728" cy="1716800"/>
          </a:xfrm>
        </p:spPr>
        <p:txBody>
          <a:bodyPr/>
          <a:lstStyle/>
          <a:p>
            <a:r>
              <a:rPr lang="ru-RU" dirty="0" smtClean="0"/>
              <a:t>Панно из веток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3"/>
            <a:ext cx="4078610" cy="535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73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Букеты из цветов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7"/>
            <a:ext cx="5544616" cy="458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66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08720"/>
            <a:ext cx="762000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1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996720"/>
          </a:xfrm>
        </p:spPr>
        <p:txBody>
          <a:bodyPr/>
          <a:lstStyle/>
          <a:p>
            <a:r>
              <a:rPr lang="ru-RU" dirty="0" smtClean="0"/>
              <a:t>Украшения из листьев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28800"/>
            <a:ext cx="5184576" cy="501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5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3898776" cy="22322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Украшения из природного материала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3819525" cy="547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79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340768"/>
            <a:ext cx="8280920" cy="1872208"/>
          </a:xfrm>
        </p:spPr>
        <p:txBody>
          <a:bodyPr>
            <a:prstTxWarp prst="textDeflateBottom">
              <a:avLst/>
            </a:prstTxWarp>
          </a:bodyPr>
          <a:lstStyle/>
          <a:p>
            <a:r>
              <a:rPr lang="ru-RU" dirty="0" smtClean="0"/>
              <a:t>       Спасибо за внимание!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0" b="100000" l="1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24944"/>
            <a:ext cx="6350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7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488832" cy="422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3223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4941168"/>
            <a:ext cx="8568952" cy="1656184"/>
          </a:xfrm>
        </p:spPr>
        <p:txBody>
          <a:bodyPr>
            <a:normAutofit fontScale="92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ln w="10541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Поистине волшебным является мир природы. Каждая веточка, каждый листочек таят в себе непередаваемое очарование. Но не только это характеризует живую природу. Из материала, который она нам дарит, можно сделать чудеса своими руками.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 flipV="1">
            <a:off x="3851920" y="692696"/>
            <a:ext cx="4834880" cy="216024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50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692696"/>
            <a:ext cx="4824536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"ФЛОРИСТИКА" происходит от имени древнегреческой богини плодородия, весны и цветов Флоры и в широком смысле понимания обозначает создание композиций из любых растений (живых, сухих, плоских и объемных). Но чаще всего флористикой называют выполнение аппликационных работ из засушенного природного материала.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799" y="692696"/>
            <a:ext cx="381000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4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80728"/>
            <a:ext cx="4032448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 растений можно сделать огромное количество интересных вещей: панно, картины, букеты, украшения, икебаны.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36" b="89764" l="3379" r="91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2662">
            <a:off x="467543" y="3076709"/>
            <a:ext cx="6408712" cy="329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://www.myhome.ru/uploads/public/catalog/4/39597/product/64476/380x346resize_product64476_76_136395673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8" r="18415"/>
          <a:stretch/>
        </p:blipFill>
        <p:spPr bwMode="auto">
          <a:xfrm rot="1236788">
            <a:off x="4576290" y="3685281"/>
            <a:ext cx="1940339" cy="283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45" b="99273" l="3676" r="96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284" y="811140"/>
            <a:ext cx="4475880" cy="301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08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836712"/>
            <a:ext cx="4464496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Для аппликаций подойдет: засушенная листва деревьев и кустарников, трава, целые мелких и разделенные на лепестки головки крупных цветов, тополиный пух, чешуйки шишек, скорлупа яиц, семена овощей, цветов, косточки фруктов, срезы веточек, соломка, береста и т.д.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86" y="791281"/>
            <a:ext cx="1785582" cy="1339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002" y="2284360"/>
            <a:ext cx="2127772" cy="1451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628800"/>
            <a:ext cx="2033617" cy="1694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0607"/>
            <a:ext cx="2339042" cy="1949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26" y="3832111"/>
            <a:ext cx="1788051" cy="2382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26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Икебана из осенних листьев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152" y="2715686"/>
            <a:ext cx="4443170" cy="331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76445"/>
            <a:ext cx="3312368" cy="398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69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Икебана из овощей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210267" cy="46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45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Икебана из живых цветов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7536"/>
            <a:ext cx="6286256" cy="448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16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46802"/>
            <a:ext cx="6186264" cy="463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942714"/>
          </a:xfrm>
        </p:spPr>
        <p:txBody>
          <a:bodyPr/>
          <a:lstStyle/>
          <a:p>
            <a:r>
              <a:rPr lang="ru-RU" dirty="0" smtClean="0"/>
              <a:t>Панно из листьев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91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212</TotalTime>
  <Words>204</Words>
  <Application>Microsoft Office PowerPoint</Application>
  <PresentationFormat>Экран (4:3)</PresentationFormat>
  <Paragraphs>19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Икебана из осенних листьев</vt:lpstr>
      <vt:lpstr>Икебана из овощей</vt:lpstr>
      <vt:lpstr>Икебана из живых цветов</vt:lpstr>
      <vt:lpstr>Панно из листьев</vt:lpstr>
      <vt:lpstr>Панно из природного материала</vt:lpstr>
      <vt:lpstr>Панно из соленного теста</vt:lpstr>
      <vt:lpstr>Панно из ракушек</vt:lpstr>
      <vt:lpstr>Панно из веток</vt:lpstr>
      <vt:lpstr>Букеты из цветов</vt:lpstr>
      <vt:lpstr>Презентация PowerPoint</vt:lpstr>
      <vt:lpstr>Украшения из листьев</vt:lpstr>
      <vt:lpstr>Украшения из природного материала</vt:lpstr>
      <vt:lpstr>    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15</cp:revision>
  <dcterms:created xsi:type="dcterms:W3CDTF">2015-11-16T16:41:05Z</dcterms:created>
  <dcterms:modified xsi:type="dcterms:W3CDTF">2015-11-16T20:13:42Z</dcterms:modified>
</cp:coreProperties>
</file>