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3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DEFD0-3041-4721-9FC5-DD2D62C7C43E}" type="datetimeFigureOut">
              <a:rPr lang="ru-RU" smtClean="0"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A1ED8-D0F1-4123-8319-CEBADB780B7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18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428736"/>
            <a:ext cx="91440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Доклад на тему:</a:t>
            </a:r>
          </a:p>
          <a:p>
            <a:pPr algn="ctr"/>
            <a:r>
              <a:rPr lang="ru-RU" sz="5400" b="1" dirty="0" smtClean="0">
                <a:ln w="190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«Нравственно – патриотическое воспитание детей дошкольного возраста».</a:t>
            </a:r>
            <a:endParaRPr lang="ru-RU" sz="5400" b="1" dirty="0">
              <a:ln w="1905">
                <a:solidFill>
                  <a:srgbClr val="C0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3042" y="214290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905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МБДОУ Детский сад «Колосок»</a:t>
            </a:r>
            <a:endParaRPr lang="ru-RU" sz="2800" b="1" dirty="0">
              <a:ln w="1905">
                <a:solidFill>
                  <a:srgbClr val="FF0000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57620" y="5572140"/>
            <a:ext cx="500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latin typeface="Monotype Corsiva" pitchFamily="66" charset="0"/>
              </a:rPr>
              <a:t>Подготовила: Карасева</a:t>
            </a:r>
          </a:p>
          <a:p>
            <a:pPr algn="r"/>
            <a:r>
              <a:rPr lang="ru-RU" sz="2800" b="1" dirty="0" smtClean="0">
                <a:ln w="10541" cmpd="sng">
                  <a:solidFill>
                    <a:srgbClr val="FF0000"/>
                  </a:solidFill>
                  <a:prstDash val="solid"/>
                </a:ln>
                <a:solidFill>
                  <a:schemeClr val="tx2"/>
                </a:solidFill>
                <a:latin typeface="Monotype Corsiva" pitchFamily="66" charset="0"/>
              </a:rPr>
              <a:t> Екатерина Романовна</a:t>
            </a:r>
            <a:endParaRPr lang="ru-RU" sz="2800" b="1" dirty="0">
              <a:ln w="10541" cmpd="sng">
                <a:solidFill>
                  <a:srgbClr val="FF0000"/>
                </a:solidFill>
                <a:prstDash val="solid"/>
              </a:ln>
              <a:solidFill>
                <a:schemeClr val="tx2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0" dur="123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1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23" dur="123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2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\</a:t>
            </a:r>
            <a:endParaRPr lang="ru-RU" dirty="0"/>
          </a:p>
        </p:txBody>
      </p:sp>
      <p:pic>
        <p:nvPicPr>
          <p:cNvPr id="4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0217" cy="4072663"/>
          </a:xfrm>
          <a:prstGeom prst="rect">
            <a:avLst/>
          </a:prstGeom>
          <a:ln>
            <a:solidFill>
              <a:srgbClr val="33CC33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2053" name="Picture 5" descr="K:\садик\IMG_7192.JPG"/>
          <p:cNvPicPr>
            <a:picLocks noChangeAspect="1" noChangeArrowheads="1"/>
          </p:cNvPicPr>
          <p:nvPr/>
        </p:nvPicPr>
        <p:blipFill>
          <a:blip r:embed="rId4" cstate="print"/>
          <a:srcRect t="37109" b="30078"/>
          <a:stretch>
            <a:fillRect/>
          </a:stretch>
        </p:blipFill>
        <p:spPr bwMode="auto">
          <a:xfrm>
            <a:off x="0" y="4857736"/>
            <a:ext cx="9144000" cy="2000264"/>
          </a:xfrm>
          <a:prstGeom prst="rect">
            <a:avLst/>
          </a:prstGeom>
          <a:noFill/>
          <a:ln>
            <a:solidFill>
              <a:srgbClr val="33CC33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745" y="1071546"/>
            <a:ext cx="4936255" cy="3702191"/>
          </a:xfrm>
          <a:prstGeom prst="rect">
            <a:avLst/>
          </a:prstGeom>
          <a:ln>
            <a:solidFill>
              <a:srgbClr val="33CC33"/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</p:spTree>
    <p:extLst>
      <p:ext uri="{BB962C8B-B14F-4D97-AF65-F5344CB8AC3E}">
        <p14:creationId xmlns="" xmlns:p14="http://schemas.microsoft.com/office/powerpoint/2010/main" val="229535019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6169d94a233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8368" cy="6858000"/>
          </a:xfrm>
        </p:spPr>
      </p:pic>
      <p:pic>
        <p:nvPicPr>
          <p:cNvPr id="5" name="Рисунок 4" descr="zv5ZUViuP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GNdTbs3yRB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0562" y="0"/>
            <a:ext cx="464343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98709479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0_32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5" name="Рисунок 4" descr="100_32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428604"/>
            <a:ext cx="7164732" cy="56235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100_32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357166"/>
            <a:ext cx="8143932" cy="62865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100_32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14290"/>
            <a:ext cx="8501122" cy="64294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3" y="-769908"/>
            <a:ext cx="8460432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033564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9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8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img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38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33"/>
            <a:ext cx="4427983" cy="6863233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"/>
            <a:ext cx="4788024" cy="682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35606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3" descr="im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8243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D:\=ФОТО=\=ЛИЧНОЕ ФОТО=\=ДЕТСКИЙ САД=\101_376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16712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=ФОТО=\=ЛИЧНОЕ ФОТО=\=ДЕТСКИЙ САД=\SDC10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9" y="3140968"/>
            <a:ext cx="4427984" cy="37170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:\для презентации\P10705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0"/>
            <a:ext cx="492919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93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3" descr="im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Содержимое 3" descr="13973004192-max-95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38272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D:\=ФОТО=\=РАЗНОЕ=\9759538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4499992" cy="3356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=ФОТО=\=РАЗНОЕ=\975953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44008" cy="3356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=ФОТО=\=РАЗНОЕ=\9759544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4499992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=ФОТО=\=РАЗНОЕ=\9759545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56992"/>
            <a:ext cx="4644008" cy="3501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685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3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imthumbnewpo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80488" cy="6858000"/>
          </a:xfrm>
        </p:spPr>
      </p:pic>
      <p:pic>
        <p:nvPicPr>
          <p:cNvPr id="5" name="Рисунок 4" descr="img9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605540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Копия img9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1566672"/>
            <a:ext cx="7613904" cy="529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timthumbnewpos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6" name="Рисунок 5" descr="Копия img9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086" y="2643158"/>
            <a:ext cx="5666914" cy="42148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 descr="Копия img89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59800" cy="4286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lc2013020816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26" cy="6858000"/>
          </a:xfrm>
        </p:spPr>
      </p:pic>
      <p:pic>
        <p:nvPicPr>
          <p:cNvPr id="7" name="Рисунок 6" descr="P1080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535760"/>
            <a:ext cx="4429156" cy="33218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 descr="P10800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9058" y="2589604"/>
            <a:ext cx="4738721" cy="35540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 descr="P108009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</Words>
  <Application>Microsoft Office PowerPoint</Application>
  <PresentationFormat>Экран (4:3)</PresentationFormat>
  <Paragraphs>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\</vt:lpstr>
    </vt:vector>
  </TitlesOfParts>
  <Company>Ya Blondinko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</cp:revision>
  <dcterms:created xsi:type="dcterms:W3CDTF">2015-11-21T06:55:19Z</dcterms:created>
  <dcterms:modified xsi:type="dcterms:W3CDTF">2015-11-21T06:58:23Z</dcterms:modified>
</cp:coreProperties>
</file>