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5" r:id="rId4"/>
    <p:sldId id="257" r:id="rId5"/>
    <p:sldId id="266" r:id="rId6"/>
    <p:sldId id="259" r:id="rId7"/>
    <p:sldId id="267" r:id="rId8"/>
    <p:sldId id="260" r:id="rId9"/>
    <p:sldId id="268" r:id="rId10"/>
    <p:sldId id="261" r:id="rId11"/>
    <p:sldId id="269" r:id="rId12"/>
    <p:sldId id="262" r:id="rId13"/>
    <p:sldId id="264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 «Детский сад № 2»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СОШ №2 «ОЦ» с. Большая Черниговка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000240"/>
            <a:ext cx="8429684" cy="4429156"/>
          </a:xfrm>
        </p:spPr>
        <p:txBody>
          <a:bodyPr>
            <a:normAutofit fontScale="92500" lnSpcReduction="20000"/>
          </a:bodyPr>
          <a:lstStyle/>
          <a:p>
            <a:r>
              <a:rPr lang="ru-RU" sz="5400" b="1" smtClean="0">
                <a:solidFill>
                  <a:srgbClr val="7030A0"/>
                </a:solidFill>
              </a:rPr>
              <a:t>Дорожные Знаки</a:t>
            </a:r>
            <a:endParaRPr lang="ru-RU" sz="5400" b="1" dirty="0" smtClean="0">
              <a:solidFill>
                <a:srgbClr val="7030A0"/>
              </a:solidFill>
            </a:endParaRPr>
          </a:p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Электронное интерактивное дидактическое пособие для детей подготовительной группы</a:t>
            </a:r>
          </a:p>
          <a:p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Захаркина Л.В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2013 г.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214950"/>
            <a:ext cx="150019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786190"/>
            <a:ext cx="257176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500042"/>
            <a:ext cx="3071834" cy="280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15016"/>
            <a:ext cx="135729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На участках, где активное движений ищи знак «Пешеходная дорожка»!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285992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14" y="0"/>
            <a:ext cx="335758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4131825" cy="278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57826"/>
            <a:ext cx="157160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-0.004  0.012 -0.04533  0.037 -0.04267  C 0.075 -0.03867  0.09 -0.00933  0.125 -0.03867  C 0.147 -0.056  0.173 -0.1  0.192 -0.09867  C 0.235 -0.09733  0.244 -0.052  0.244 -0.01067  C 0.245 0.048  0.189 0.09733  0.121 0.10267  C 0.052 0.10667  -0.005 0.044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Подъезжая к железнодорожному переезду, будь внимателен: поезд мчится с огромной скоростью!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4131825" cy="278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214422"/>
            <a:ext cx="22860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714752"/>
            <a:ext cx="3071834" cy="280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357298"/>
            <a:ext cx="22145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29264"/>
            <a:ext cx="142872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Переходи дорогу только по пешеходному переходу !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928934"/>
            <a:ext cx="3071834" cy="280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857628"/>
            <a:ext cx="3071834" cy="280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22145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000240"/>
            <a:ext cx="26289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Не переходи дорогу в неположенном месте !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714620"/>
            <a:ext cx="26289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90"/>
            <a:ext cx="28575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071810"/>
            <a:ext cx="2603929" cy="306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143248"/>
            <a:ext cx="2428892" cy="301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5500702"/>
            <a:ext cx="150019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Во время пути нужно принимать пищу только в специально отведённом для месте!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786058"/>
            <a:ext cx="2428892" cy="301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71942"/>
            <a:ext cx="21431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286256"/>
            <a:ext cx="2286016" cy="21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214818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0"/>
            <a:ext cx="157160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Катайся на велосипеде там, где стоит разрешающий знак!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71942"/>
            <a:ext cx="21431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87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СП «Детский сад № 2» ГБОУ СОШ №2 «ОЦ» с. Большая Черниговка</vt:lpstr>
      <vt:lpstr>Слайд 2</vt:lpstr>
      <vt:lpstr>Переходи дорогу только по пешеходному переходу !</vt:lpstr>
      <vt:lpstr>Слайд 4</vt:lpstr>
      <vt:lpstr>Не переходи дорогу в неположенном месте !</vt:lpstr>
      <vt:lpstr>Слайд 6</vt:lpstr>
      <vt:lpstr>Во время пути нужно принимать пищу только в специально отведённом для месте!</vt:lpstr>
      <vt:lpstr>Слайд 8</vt:lpstr>
      <vt:lpstr>Катайся на велосипеде там, где стоит разрешающий знак!</vt:lpstr>
      <vt:lpstr>Слайд 10</vt:lpstr>
      <vt:lpstr>На участках, где активное движений ищи знак «Пешеходная дорожка»!</vt:lpstr>
      <vt:lpstr>Слайд 12</vt:lpstr>
      <vt:lpstr>Подъезжая к железнодорожному переезду, будь внимателен: поезд мчится с огромной скоростью!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Master</cp:lastModifiedBy>
  <cp:revision>14</cp:revision>
  <dcterms:modified xsi:type="dcterms:W3CDTF">2013-03-04T14:49:57Z</dcterms:modified>
</cp:coreProperties>
</file>