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7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5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39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4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21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9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23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9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8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2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8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2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5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9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43D571-0F4B-42EE-96C5-F2225988D7E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1C906F-3962-4E09-9B2B-594AAC404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39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22" y="86272"/>
            <a:ext cx="5697478" cy="67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5" y="135467"/>
            <a:ext cx="11546652" cy="64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74" t="2716" r="2365" b="3209"/>
          <a:stretch/>
        </p:blipFill>
        <p:spPr>
          <a:xfrm>
            <a:off x="832423" y="0"/>
            <a:ext cx="1046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71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2022-10-20T20:13:08Z</dcterms:created>
  <dcterms:modified xsi:type="dcterms:W3CDTF">2022-10-20T20:19:01Z</dcterms:modified>
</cp:coreProperties>
</file>