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DEF084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82175-89E3-41DE-91BC-EB35B6BF5D0B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6D7D4-6572-4524-845B-E409880BB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C19236-AF8A-4116-8C69-459CC17442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Сташина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Людмила Георгиевна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6309320"/>
            <a:ext cx="3816424" cy="36004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2013 год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F:\Сотрудники\6V7Q6830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2952353" cy="44285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95936" y="1844824"/>
            <a:ext cx="4608512" cy="36724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ГБДОУ детский сад № 27 Красногвардейского района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Санкт – Петербурга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88640"/>
            <a:ext cx="6984776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Мы – дети Земли!</a:t>
            </a:r>
            <a:endParaRPr lang="ru-RU" sz="2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F:\петербург\_DSC2606.jpg"/>
          <p:cNvPicPr>
            <a:picLocks noChangeAspect="1" noChangeArrowheads="1"/>
          </p:cNvPicPr>
          <p:nvPr/>
        </p:nvPicPr>
        <p:blipFill>
          <a:blip r:embed="rId2" cstate="print"/>
          <a:srcRect l="13772" b="16589"/>
          <a:stretch>
            <a:fillRect/>
          </a:stretch>
        </p:blipFill>
        <p:spPr bwMode="auto">
          <a:xfrm>
            <a:off x="179512" y="1124744"/>
            <a:ext cx="4828698" cy="3102247"/>
          </a:xfrm>
          <a:prstGeom prst="rect">
            <a:avLst/>
          </a:prstGeom>
          <a:noFill/>
        </p:spPr>
      </p:pic>
      <p:pic>
        <p:nvPicPr>
          <p:cNvPr id="22532" name="Picture 4" descr="F:\наташа\IMG_4313.JPG"/>
          <p:cNvPicPr>
            <a:picLocks noChangeAspect="1" noChangeArrowheads="1"/>
          </p:cNvPicPr>
          <p:nvPr/>
        </p:nvPicPr>
        <p:blipFill>
          <a:blip r:embed="rId3" cstate="print"/>
          <a:srcRect r="49213"/>
          <a:stretch>
            <a:fillRect/>
          </a:stretch>
        </p:blipFill>
        <p:spPr bwMode="auto">
          <a:xfrm>
            <a:off x="5148064" y="1124744"/>
            <a:ext cx="3851920" cy="5056284"/>
          </a:xfrm>
          <a:prstGeom prst="rect">
            <a:avLst/>
          </a:prstGeom>
          <a:noFill/>
        </p:spPr>
      </p:pic>
      <p:pic>
        <p:nvPicPr>
          <p:cNvPr id="22531" name="Picture 3" descr="F:\петербург\_DSC2589.jpg"/>
          <p:cNvPicPr>
            <a:picLocks noChangeAspect="1" noChangeArrowheads="1"/>
          </p:cNvPicPr>
          <p:nvPr/>
        </p:nvPicPr>
        <p:blipFill>
          <a:blip r:embed="rId4" cstate="print"/>
          <a:srcRect t="8294" r="22035" b="8294"/>
          <a:stretch>
            <a:fillRect/>
          </a:stretch>
        </p:blipFill>
        <p:spPr bwMode="auto">
          <a:xfrm>
            <a:off x="1187624" y="3855185"/>
            <a:ext cx="4225988" cy="3002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88640"/>
            <a:ext cx="6984776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День защитников отечества</a:t>
            </a:r>
            <a:endParaRPr lang="ru-RU" sz="2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F:\109___03\IMG_6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8" y="1196752"/>
            <a:ext cx="4800274" cy="3600000"/>
          </a:xfrm>
          <a:prstGeom prst="rect">
            <a:avLst/>
          </a:prstGeom>
          <a:noFill/>
        </p:spPr>
      </p:pic>
      <p:pic>
        <p:nvPicPr>
          <p:cNvPr id="23555" name="Picture 3" descr="F:\109___03\IMG_6134.JPG"/>
          <p:cNvPicPr>
            <a:picLocks noChangeAspect="1" noChangeArrowheads="1"/>
          </p:cNvPicPr>
          <p:nvPr/>
        </p:nvPicPr>
        <p:blipFill>
          <a:blip r:embed="rId3" cstate="print"/>
          <a:srcRect l="9713" t="5180" r="3885" b="10361"/>
          <a:stretch>
            <a:fillRect/>
          </a:stretch>
        </p:blipFill>
        <p:spPr bwMode="auto">
          <a:xfrm>
            <a:off x="4932040" y="3645024"/>
            <a:ext cx="4147533" cy="3040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 работы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56792"/>
            <a:ext cx="7560840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Формирование патриотических чувств дошкольника в области музыкального воспитания</a:t>
            </a:r>
            <a:endParaRPr lang="ru-RU" sz="24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F:\петербург\агат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5088339" cy="3600000"/>
          </a:xfrm>
          <a:prstGeom prst="rect">
            <a:avLst/>
          </a:prstGeom>
          <a:noFill/>
          <a:effectLst>
            <a:outerShdw blurRad="279400" dist="355600" dir="2820000" algn="ctr" rotWithShape="0">
              <a:schemeClr val="accent1">
                <a:lumMod val="75000"/>
                <a:alpha val="88000"/>
              </a:scheme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Цель: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68760"/>
            <a:ext cx="7560840" cy="13681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Воспитание гуманной, духовно-нравственной личности, достойных будущих граждан России, патриотов своего отечества</a:t>
            </a:r>
            <a:endParaRPr lang="ru-RU" sz="2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F:\109___03\IMG_6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998" y="2924944"/>
            <a:ext cx="4800274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Задачи: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12776"/>
            <a:ext cx="7560840" cy="50405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Воспитание чувства привязанности к своему дому, близким, детскому </a:t>
            </a:r>
            <a:r>
              <a:rPr lang="ru-RU" sz="2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саду,культурному</a:t>
            </a:r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наследию своего народа.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Воспитание любви и уважения к своей Родине – России, своей нации, толерантного отношения к представителям других национальностей, обществу </a:t>
            </a:r>
            <a:r>
              <a:rPr lang="ru-RU" sz="2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вцелом</a:t>
            </a:r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Формировать активное эмоционально-положительное отношение к </a:t>
            </a:r>
            <a:r>
              <a:rPr lang="ru-RU" sz="2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зажитникам</a:t>
            </a:r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Отечества, желание быть похожими на них.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Воспитание уважительного отношения к государственной символике, общественным праздникам, знакомству с лучшими образцами музыкальных произведений военно-патриотического </a:t>
            </a:r>
            <a:r>
              <a:rPr lang="ru-RU" sz="20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харрактера</a:t>
            </a:r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Воспитание у детей любви к природе, желание беречь и защищать ее.</a:t>
            </a:r>
          </a:p>
          <a:p>
            <a:pPr marL="514350" indent="-514350">
              <a:buAutoNum type="arabicPeriod"/>
            </a:pPr>
            <a:endParaRPr lang="ru-RU" sz="2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содердание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3347864" y="3068960"/>
            <a:ext cx="2736304" cy="1656184"/>
          </a:xfrm>
          <a:prstGeom prst="flowChartConnector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107763" dir="8100000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Патриотическое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6084168" y="4437112"/>
            <a:ext cx="2349029" cy="994519"/>
          </a:xfrm>
          <a:prstGeom prst="flowChartConnector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107763" dir="8100000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наш общий дом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683568" y="4365104"/>
            <a:ext cx="2376264" cy="1080120"/>
          </a:xfrm>
          <a:prstGeom prst="flowChartConnector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107763" dir="8100000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родина - Россия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6290468" y="2276872"/>
            <a:ext cx="2241972" cy="1080120"/>
          </a:xfrm>
          <a:prstGeom prst="flowChartConnector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107763" dir="8100000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Любимый город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755576" y="2348880"/>
            <a:ext cx="2448272" cy="1008112"/>
          </a:xfrm>
          <a:prstGeom prst="flowChartConnector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107763" dir="8100000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Защитники отечества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AutoShape 5"/>
          <p:cNvSpPr>
            <a:spLocks noChangeShapeType="1"/>
          </p:cNvSpPr>
          <p:nvPr/>
        </p:nvSpPr>
        <p:spPr bwMode="auto">
          <a:xfrm flipV="1">
            <a:off x="5652120" y="3068960"/>
            <a:ext cx="685800" cy="209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ShapeType="1"/>
          </p:cNvSpPr>
          <p:nvPr/>
        </p:nvSpPr>
        <p:spPr bwMode="auto">
          <a:xfrm>
            <a:off x="5868144" y="4365104"/>
            <a:ext cx="381000" cy="333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AutoShape 3"/>
          <p:cNvSpPr>
            <a:spLocks noChangeShapeType="1"/>
          </p:cNvSpPr>
          <p:nvPr/>
        </p:nvSpPr>
        <p:spPr bwMode="auto">
          <a:xfrm flipH="1" flipV="1">
            <a:off x="3131840" y="3068960"/>
            <a:ext cx="4953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/>
          <p:cNvSpPr>
            <a:spLocks noChangeShapeType="1"/>
          </p:cNvSpPr>
          <p:nvPr/>
        </p:nvSpPr>
        <p:spPr bwMode="auto">
          <a:xfrm flipH="1">
            <a:off x="2915816" y="4365104"/>
            <a:ext cx="51435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AutoShape 1"/>
          <p:cNvSpPr>
            <a:spLocks noChangeShapeType="1"/>
          </p:cNvSpPr>
          <p:nvPr/>
        </p:nvSpPr>
        <p:spPr bwMode="auto">
          <a:xfrm flipV="1">
            <a:off x="4644008" y="2554610"/>
            <a:ext cx="0" cy="514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3419872" y="1484784"/>
            <a:ext cx="2400300" cy="1055390"/>
          </a:xfrm>
          <a:prstGeom prst="flowChartConnector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107763" dir="8100000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Times New Roman" pitchFamily="18" charset="0"/>
                <a:cs typeface="Arial" pitchFamily="34" charset="0"/>
              </a:rPr>
              <a:t>Мой дом, семья, мой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Times New Roman" pitchFamily="18" charset="0"/>
                <a:cs typeface="Arial" pitchFamily="34" charset="0"/>
              </a:rPr>
              <a:t>детский сад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84784"/>
            <a:ext cx="7560840" cy="46085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endParaRPr lang="ru-RU" sz="32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деятельность.</a:t>
            </a:r>
          </a:p>
          <a:p>
            <a:pPr marL="514350" indent="-514350">
              <a:buFontTx/>
              <a:buAutoNum type="arabicPeriod"/>
            </a:pP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Проекты.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Вечера </a:t>
            </a: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досугов.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Праздники.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Семинары</a:t>
            </a: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для педагогов района.</a:t>
            </a:r>
            <a:endParaRPr lang="ru-RU" sz="32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Стендовые доклады.</a:t>
            </a: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endParaRPr lang="ru-RU" sz="2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16632"/>
            <a:ext cx="7560840" cy="13681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Наибольший эмоциональный отклик у детей и родителей вызывают различные праздники:</a:t>
            </a:r>
            <a:endParaRPr lang="ru-RU" sz="2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F:\фото от маши\IMG_3064.JPG"/>
          <p:cNvPicPr>
            <a:picLocks noChangeAspect="1" noChangeArrowheads="1"/>
          </p:cNvPicPr>
          <p:nvPr/>
        </p:nvPicPr>
        <p:blipFill>
          <a:blip r:embed="rId2" cstate="print"/>
          <a:srcRect l="23311" b="7770"/>
          <a:stretch>
            <a:fillRect/>
          </a:stretch>
        </p:blipFill>
        <p:spPr bwMode="auto">
          <a:xfrm>
            <a:off x="683569" y="1772816"/>
            <a:ext cx="2699846" cy="43295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5805264"/>
            <a:ext cx="4824536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Мой любимый детский сад</a:t>
            </a:r>
            <a:endParaRPr lang="ru-RU" sz="2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F:\наташа\DSC_2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542041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88640"/>
            <a:ext cx="6984776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Люблю я всей душой красивый город мой</a:t>
            </a:r>
            <a:endParaRPr lang="ru-RU" sz="2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F:\петербург\Захваченный кадр 5.jpg"/>
          <p:cNvPicPr>
            <a:picLocks noChangeAspect="1" noChangeArrowheads="1"/>
          </p:cNvPicPr>
          <p:nvPr/>
        </p:nvPicPr>
        <p:blipFill>
          <a:blip r:embed="rId2" cstate="print"/>
          <a:srcRect b="14764"/>
          <a:stretch>
            <a:fillRect/>
          </a:stretch>
        </p:blipFill>
        <p:spPr bwMode="auto">
          <a:xfrm>
            <a:off x="467544" y="1340768"/>
            <a:ext cx="3840000" cy="2454804"/>
          </a:xfrm>
          <a:prstGeom prst="rect">
            <a:avLst/>
          </a:prstGeom>
          <a:noFill/>
        </p:spPr>
      </p:pic>
      <p:pic>
        <p:nvPicPr>
          <p:cNvPr id="20483" name="Picture 3" descr="F:\петербург\Захваченный кадр 8.jpg"/>
          <p:cNvPicPr>
            <a:picLocks noChangeAspect="1" noChangeArrowheads="1"/>
          </p:cNvPicPr>
          <p:nvPr/>
        </p:nvPicPr>
        <p:blipFill>
          <a:blip r:embed="rId3" cstate="print"/>
          <a:srcRect b="14764"/>
          <a:stretch>
            <a:fillRect/>
          </a:stretch>
        </p:blipFill>
        <p:spPr bwMode="auto">
          <a:xfrm>
            <a:off x="4788024" y="1340768"/>
            <a:ext cx="3840000" cy="2454804"/>
          </a:xfrm>
          <a:prstGeom prst="rect">
            <a:avLst/>
          </a:prstGeom>
          <a:noFill/>
        </p:spPr>
      </p:pic>
      <p:pic>
        <p:nvPicPr>
          <p:cNvPr id="20484" name="Picture 4" descr="F:\109___03\IMG_6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1981" y="3861048"/>
            <a:ext cx="3840219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8640"/>
            <a:ext cx="6984776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Россия – Родина моя</a:t>
            </a:r>
            <a:endParaRPr lang="ru-RU" sz="2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F:\наташа\музыка 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96752"/>
            <a:ext cx="4427984" cy="3321094"/>
          </a:xfrm>
          <a:prstGeom prst="rect">
            <a:avLst/>
          </a:prstGeom>
          <a:noFill/>
        </p:spPr>
      </p:pic>
      <p:pic>
        <p:nvPicPr>
          <p:cNvPr id="21509" name="Picture 5" descr="F:\наташа\музыка 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464495" cy="3348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</TotalTime>
  <Words>218</Words>
  <Application>Microsoft Office PowerPoint</Application>
  <PresentationFormat>Экран (4:3)</PresentationFormat>
  <Paragraphs>41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Сташина Людмила Георгиевна</vt:lpstr>
      <vt:lpstr>Направление работы</vt:lpstr>
      <vt:lpstr>Цель:</vt:lpstr>
      <vt:lpstr>Задачи:</vt:lpstr>
      <vt:lpstr>содердание работы</vt:lpstr>
      <vt:lpstr>Формы работы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Сташина Людмила Георгиевна</dc:title>
  <dc:creator>Пользователь</dc:creator>
  <cp:lastModifiedBy>Пользователь</cp:lastModifiedBy>
  <cp:revision>14</cp:revision>
  <dcterms:created xsi:type="dcterms:W3CDTF">2013-01-10T13:19:08Z</dcterms:created>
  <dcterms:modified xsi:type="dcterms:W3CDTF">2013-01-11T07:06:58Z</dcterms:modified>
</cp:coreProperties>
</file>