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3" r:id="rId6"/>
    <p:sldId id="274" r:id="rId7"/>
    <p:sldId id="259" r:id="rId8"/>
    <p:sldId id="260" r:id="rId9"/>
    <p:sldId id="275" r:id="rId10"/>
    <p:sldId id="276" r:id="rId11"/>
    <p:sldId id="277" r:id="rId12"/>
    <p:sldId id="262" r:id="rId13"/>
    <p:sldId id="278" r:id="rId14"/>
    <p:sldId id="279" r:id="rId15"/>
    <p:sldId id="280" r:id="rId16"/>
    <p:sldId id="263" r:id="rId17"/>
    <p:sldId id="270" r:id="rId18"/>
    <p:sldId id="281" r:id="rId19"/>
    <p:sldId id="265" r:id="rId20"/>
    <p:sldId id="282" r:id="rId21"/>
    <p:sldId id="283" r:id="rId22"/>
    <p:sldId id="284" r:id="rId23"/>
    <p:sldId id="267" r:id="rId24"/>
    <p:sldId id="285" r:id="rId25"/>
    <p:sldId id="286" r:id="rId26"/>
    <p:sldId id="268" r:id="rId27"/>
    <p:sldId id="272" r:id="rId28"/>
    <p:sldId id="26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62F67-3953-4E90-B743-7ABD2C803B3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815A-9D6A-4BF8-8BF3-49454BA6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0393-A3C3-46B2-A670-89ED81168D8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AE4B-03C8-4B39-BD54-C9531D049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A025-C172-4EE3-BA66-B55EC30D1B5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6435-18D4-42FF-AC2F-DA3899DBE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59ED-DB30-4902-883B-880E79BE9161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22CA-C662-4145-B1FF-BDCF427F6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684C-F6D3-444D-834F-9C9C5652B9DB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EA0E7-ECF3-4F35-A25E-AE1EBD3C9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28F94-3760-40BA-B5E1-8E0E5527818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06867-9081-4469-B131-24F73E29F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285992"/>
            <a:ext cx="58761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«Один день из жизни нашей группы»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4572008"/>
            <a:ext cx="4752975" cy="1160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МАДОУ №30  «Серебряное копытце»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Подготовили воспитатели: Денисова Н. В.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+mn-lt"/>
                <a:cs typeface="+mn-cs"/>
              </a:rPr>
              <a:t>                                                 Ялунина О.Н. </a:t>
            </a:r>
            <a:endParaRPr lang="ru-RU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826814">
            <a:off x="640849" y="1177482"/>
            <a:ext cx="5585307" cy="418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Веселиться и играть</a:t>
            </a:r>
            <a:br>
              <a:rPr lang="ru-RU" sz="3600" dirty="0" smtClean="0"/>
            </a:br>
            <a:r>
              <a:rPr lang="ru-RU" sz="3600" dirty="0" smtClean="0"/>
              <a:t>Кроме этого мы очень любим</a:t>
            </a:r>
            <a:br>
              <a:rPr lang="ru-RU" sz="3600" dirty="0" smtClean="0"/>
            </a:br>
            <a:r>
              <a:rPr lang="ru-RU" sz="3600" dirty="0" smtClean="0"/>
              <a:t>Очень любим рисовать</a:t>
            </a:r>
            <a:endParaRPr lang="ru-RU" sz="3600" dirty="0"/>
          </a:p>
        </p:txBody>
      </p:sp>
      <p:pic>
        <p:nvPicPr>
          <p:cNvPr id="4" name="Содержимое 3" descr="SAM_1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5805" y="1846248"/>
            <a:ext cx="5649401" cy="423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768881">
            <a:off x="994878" y="1015055"/>
            <a:ext cx="5485115" cy="411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500198"/>
          </a:xfrm>
        </p:spPr>
        <p:txBody>
          <a:bodyPr/>
          <a:lstStyle/>
          <a:p>
            <a:r>
              <a:rPr lang="ru-RU" dirty="0" smtClean="0"/>
              <a:t>Свежий воздух малышам </a:t>
            </a:r>
            <a:br>
              <a:rPr lang="ru-RU" dirty="0" smtClean="0"/>
            </a:br>
            <a:r>
              <a:rPr lang="ru-RU" dirty="0" smtClean="0"/>
              <a:t>Нужен и полезен!</a:t>
            </a:r>
            <a:br>
              <a:rPr lang="ru-RU" dirty="0" smtClean="0"/>
            </a:br>
            <a:r>
              <a:rPr lang="ru-RU" dirty="0" smtClean="0"/>
              <a:t>Очень весело гулять!</a:t>
            </a:r>
            <a:br>
              <a:rPr lang="ru-RU" dirty="0" smtClean="0"/>
            </a:br>
            <a:r>
              <a:rPr lang="ru-RU" dirty="0" smtClean="0"/>
              <a:t>И никаких болезней!...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48" y="3000372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Руки чисто мою</a:t>
            </a:r>
            <a:br>
              <a:rPr lang="ru-RU" dirty="0" smtClean="0"/>
            </a:br>
            <a:r>
              <a:rPr lang="ru-RU" dirty="0" smtClean="0"/>
              <a:t>Кусочек мыла я возьму</a:t>
            </a:r>
            <a:br>
              <a:rPr lang="ru-RU" dirty="0" smtClean="0"/>
            </a:br>
            <a:r>
              <a:rPr lang="ru-RU" dirty="0" smtClean="0"/>
              <a:t>И ладошки им потру</a:t>
            </a:r>
            <a:endParaRPr lang="ru-RU" dirty="0"/>
          </a:p>
        </p:txBody>
      </p:sp>
      <p:pic>
        <p:nvPicPr>
          <p:cNvPr id="4" name="Содержимое 3" descr="SAM_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5006459" cy="375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686869">
            <a:off x="978881" y="1195476"/>
            <a:ext cx="5600164" cy="420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571480"/>
            <a:ext cx="3786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Ставни закрываются,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Дети раздеваются.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Тише, тише, тише, птицы,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Вы не пойте под окном!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тихий час так сладко спиться,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Спят ребята крепким сном.</a:t>
            </a:r>
          </a:p>
        </p:txBody>
      </p:sp>
      <p:pic>
        <p:nvPicPr>
          <p:cNvPr id="6" name="Содержимое 5" descr="SAM_1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4586824" cy="344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1678"/>
            <a:ext cx="2928926" cy="1225536"/>
          </a:xfrm>
        </p:spPr>
        <p:txBody>
          <a:bodyPr/>
          <a:lstStyle/>
          <a:p>
            <a:r>
              <a:rPr lang="ru-RU" sz="2000" dirty="0" smtClean="0"/>
              <a:t>Есть особый сад на свете,</a:t>
            </a:r>
            <a:br>
              <a:rPr lang="ru-RU" sz="2000" dirty="0" smtClean="0"/>
            </a:br>
            <a:r>
              <a:rPr lang="ru-RU" sz="2000" dirty="0" smtClean="0"/>
              <a:t>Не деревья в нем, а дети,</a:t>
            </a:r>
            <a:br>
              <a:rPr lang="ru-RU" sz="2000" dirty="0" smtClean="0"/>
            </a:br>
            <a:r>
              <a:rPr lang="ru-RU" sz="2000" dirty="0" smtClean="0"/>
              <a:t>Он – для маленьких ребят</a:t>
            </a:r>
            <a:br>
              <a:rPr lang="ru-RU" sz="2000" dirty="0" smtClean="0"/>
            </a:br>
            <a:r>
              <a:rPr lang="ru-RU" sz="2000" dirty="0" smtClean="0"/>
              <a:t>И зовется детский сад!</a:t>
            </a:r>
            <a:br>
              <a:rPr lang="ru-RU" sz="2000" dirty="0" smtClean="0"/>
            </a:br>
            <a:r>
              <a:rPr lang="ru-RU" sz="2000" dirty="0" smtClean="0"/>
              <a:t>Детский сад,</a:t>
            </a:r>
            <a:br>
              <a:rPr lang="ru-RU" sz="2000" dirty="0" smtClean="0"/>
            </a:br>
            <a:r>
              <a:rPr lang="ru-RU" sz="2000" dirty="0" smtClean="0"/>
              <a:t>Детский сад…</a:t>
            </a:r>
            <a:br>
              <a:rPr lang="ru-RU" sz="2000" dirty="0" smtClean="0"/>
            </a:br>
            <a:r>
              <a:rPr lang="ru-RU" sz="2000" dirty="0" smtClean="0"/>
              <a:t>Почему так говорят?</a:t>
            </a:r>
            <a:br>
              <a:rPr lang="ru-RU" sz="2000" dirty="0" smtClean="0"/>
            </a:br>
            <a:r>
              <a:rPr lang="ru-RU" sz="2000" dirty="0" smtClean="0"/>
              <a:t>Потому, что дружно в нем </a:t>
            </a:r>
            <a:br>
              <a:rPr lang="ru-RU" sz="2000" dirty="0" smtClean="0"/>
            </a:br>
            <a:r>
              <a:rPr lang="ru-RU" sz="2000" dirty="0" smtClean="0"/>
              <a:t>Мы одной семьей растем! </a:t>
            </a:r>
            <a:endParaRPr lang="ru-RU" sz="2000" dirty="0"/>
          </a:p>
        </p:txBody>
      </p:sp>
      <p:pic>
        <p:nvPicPr>
          <p:cNvPr id="4" name="Содержимое 3" descr="6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85728"/>
            <a:ext cx="475672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6370597">
            <a:off x="1711541" y="1339842"/>
            <a:ext cx="5367990" cy="402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838520">
            <a:off x="728020" y="1277630"/>
            <a:ext cx="5593617" cy="419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Играть мы любим очень:</a:t>
            </a:r>
            <a:br>
              <a:rPr lang="ru-RU" sz="3200" smtClean="0"/>
            </a:br>
            <a:r>
              <a:rPr lang="ru-RU" sz="3200" smtClean="0"/>
              <a:t>Вы знаете друзья!</a:t>
            </a:r>
            <a:br>
              <a:rPr lang="ru-RU" sz="3200" smtClean="0"/>
            </a:br>
            <a:r>
              <a:rPr lang="ru-RU" sz="3200" smtClean="0"/>
              <a:t>Без игр прожить ребенку</a:t>
            </a:r>
            <a:br>
              <a:rPr lang="ru-RU" sz="3200" smtClean="0"/>
            </a:br>
            <a:r>
              <a:rPr lang="ru-RU" sz="3200" smtClean="0"/>
              <a:t>Никак, никак нельзя.</a:t>
            </a:r>
            <a:endParaRPr lang="ru-RU" sz="3200" dirty="0"/>
          </a:p>
        </p:txBody>
      </p:sp>
      <p:pic>
        <p:nvPicPr>
          <p:cNvPr id="5" name="Содержимое 4" descr="SAM_1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577963" cy="418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45839" y="1040055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071546"/>
            <a:ext cx="55721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Солнце скрылось за домами,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Покидаем детский сад.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 рассказываю маме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 себя и про ребят.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мы хором песни пели,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играли в чехарду,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Что мы пили, что мы ели,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Что читали в детсаду.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 рассказываю честно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подробно обо всем.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Знаю, маме интересно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Знать о том,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мы живем!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6" descr="0_a1a93_57fe433b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0_89604_568ac41e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49275"/>
            <a:ext cx="720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ec75d3390f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571744"/>
            <a:ext cx="7921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baby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2357430"/>
            <a:ext cx="865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/>
          <a:lstStyle/>
          <a:p>
            <a:r>
              <a:rPr lang="ru-RU" sz="2400" dirty="0" smtClean="0"/>
              <a:t>Я люблю свой детский сад</a:t>
            </a:r>
            <a:br>
              <a:rPr lang="ru-RU" sz="2400" dirty="0" smtClean="0"/>
            </a:br>
            <a:r>
              <a:rPr lang="ru-RU" sz="2400" dirty="0" smtClean="0"/>
              <a:t>В нем полным полно ребят.</a:t>
            </a:r>
            <a:br>
              <a:rPr lang="ru-RU" sz="2400" dirty="0" smtClean="0"/>
            </a:br>
            <a:r>
              <a:rPr lang="ru-RU" sz="2400" dirty="0" smtClean="0"/>
              <a:t>Раз, два, три, четыре, пять…</a:t>
            </a:r>
            <a:br>
              <a:rPr lang="ru-RU" sz="2400" dirty="0" smtClean="0"/>
            </a:br>
            <a:r>
              <a:rPr lang="ru-RU" sz="2400" dirty="0" smtClean="0"/>
              <a:t>Жаль, что всех не сосчитать.</a:t>
            </a:r>
            <a:br>
              <a:rPr lang="ru-RU" sz="2400" dirty="0" smtClean="0"/>
            </a:br>
            <a:r>
              <a:rPr lang="ru-RU" sz="2400" dirty="0" smtClean="0"/>
              <a:t>Может сто их, может двести.</a:t>
            </a:r>
            <a:br>
              <a:rPr lang="ru-RU" sz="2400" dirty="0" smtClean="0"/>
            </a:br>
            <a:r>
              <a:rPr lang="ru-RU" sz="2400" dirty="0" smtClean="0"/>
              <a:t>Хорошо, когда мы вместе!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20151008_095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941636"/>
            <a:ext cx="4071966" cy="298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000240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Спасибо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за внимание!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группа</a:t>
            </a:r>
          </a:p>
        </p:txBody>
      </p:sp>
      <p:pic>
        <p:nvPicPr>
          <p:cNvPr id="4" name="Содержимое 3" descr="7s5lPKZG6r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65764"/>
            <a:ext cx="6715172" cy="422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4356"/>
            <a:ext cx="842486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428604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Собрались ребята в круг,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 твой друг и ты мой друг,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Дружно за руки возьмемся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друг другу улыбнемся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20151007_160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5286412" cy="3893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05_09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3205766" cy="437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51005_091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235745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09_16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643439" cy="279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0151009_161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385" y="0"/>
            <a:ext cx="4512615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51009_161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928934"/>
            <a:ext cx="4071934" cy="2878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71435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Вот уже вставать пора!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Просыпайся, детвора!!!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Быстро встанем по порядку-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Дружно сделаем зарядку!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P110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3824819" cy="286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10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2171" y="3411140"/>
            <a:ext cx="4024341" cy="301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42860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Мы за столиком сидим,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Вкусный завтрак мы едим.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Постарались повара,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Приготовили с утра!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SAM_1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643182"/>
            <a:ext cx="4015320" cy="301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1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ы презентаций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презентаций</Template>
  <TotalTime>226</TotalTime>
  <Words>208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шаблоны презентаций</vt:lpstr>
      <vt:lpstr>Слайд 1</vt:lpstr>
      <vt:lpstr>Есть особый сад на свете, Не деревья в нем, а дети, Он – для маленьких ребят И зовется детский сад! Детский сад, Детский сад… Почему так говорят? Потому, что дружно в нем  Мы одной семьей растем! </vt:lpstr>
      <vt:lpstr>Наша группа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Веселиться и играть Кроме этого мы очень любим Очень любим рисовать</vt:lpstr>
      <vt:lpstr>Слайд 13</vt:lpstr>
      <vt:lpstr>Слайд 14</vt:lpstr>
      <vt:lpstr>Слайд 15</vt:lpstr>
      <vt:lpstr>Свежий воздух малышам  Нужен и полезен! Очень весело гулять! И никаких болезней!...  </vt:lpstr>
      <vt:lpstr>Руки чисто мою Кусочек мыла я возьму И ладошки им потру</vt:lpstr>
      <vt:lpstr>Слайд 18</vt:lpstr>
      <vt:lpstr>Слайд 19</vt:lpstr>
      <vt:lpstr>Слайд 20</vt:lpstr>
      <vt:lpstr>Слайд 21</vt:lpstr>
      <vt:lpstr>Слайд 22</vt:lpstr>
      <vt:lpstr>Играть мы любим очень: Вы знаете друзья! Без игр прожить ребенку Никак, никак нельзя.</vt:lpstr>
      <vt:lpstr>Слайд 24</vt:lpstr>
      <vt:lpstr>Слайд 25</vt:lpstr>
      <vt:lpstr>Слайд 26</vt:lpstr>
      <vt:lpstr>Я люблю свой детский сад В нем полным полно ребят. Раз, два, три, четыре, пять… Жаль, что всех не сосчитать. Может сто их, может двести. Хорошо, когда мы вместе!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Оля Я</cp:lastModifiedBy>
  <cp:revision>33</cp:revision>
  <dcterms:created xsi:type="dcterms:W3CDTF">2015-02-08T09:05:24Z</dcterms:created>
  <dcterms:modified xsi:type="dcterms:W3CDTF">2015-11-08T16:24:24Z</dcterms:modified>
</cp:coreProperties>
</file>