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8" autoAdjust="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7FA8-75AE-40E2-8EAB-73E1B8F20C67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57E46-93A3-4938-BB2F-656A1B221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ABE8-7EDB-474D-BF28-5719045B787D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1856-4FB5-4965-8B7C-C7FE134F6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C55F-59E1-49BF-9D4E-E99A4202D500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3DA9-D256-4D5C-8551-F76C6AA03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38A2C-53B2-4C05-A6C5-B26C40F9017B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11A8-ACDE-4722-A614-A361E163C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DC1C-444F-4D3C-8D5D-988D50B9941B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53E6-9FCC-4398-990C-B004EF47E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4BA1-36BA-4EE3-8FFA-2E68A3BB0542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2935-B8E4-4CAC-8000-0D41858D7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68F9-09C0-40CE-B3C4-571205A23ECB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4D2C-3593-4C60-AEA6-77197DF27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A2FF-09E5-44E6-8930-BFC6E0069ECC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AA7D-0B22-4EDA-AE3D-F83A8B59F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6545-7707-4173-92E5-2FF7690D4454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3674-735C-4054-9926-BF8F86EB0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BCEA-31F9-44D2-8393-BC74A35313BF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E049-6047-4DC5-AAF0-247A534D1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C403-7D3A-46A8-958B-6C59F5F095A5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3C72-1007-4594-8A11-707E2191F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91BBD9-F58D-4C4F-9D5B-92339AB96225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ACFDA5-FCB2-4CC2-9B89-3B73B4FA5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ezagadki.ru/2010/02/zagadki-iz-skazok/" TargetMode="External"/><Relationship Id="rId2" Type="http://schemas.openxmlformats.org/officeDocument/2006/relationships/hyperlink" Target="http://www.zanimatika.narod.ru/DetKniga4_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skazochnikonline.ru/publ/zagadki/skazochnye/zagadki_pro_skazochnykh_geroev_2/83-1-0-74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25" y="4581525"/>
            <a:ext cx="2562225" cy="1295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Составила воспитатель ГБОУ </a:t>
            </a:r>
            <a:r>
              <a:rPr lang="ru-RU" dirty="0" err="1" smtClean="0"/>
              <a:t>г.Москвы</a:t>
            </a:r>
            <a:r>
              <a:rPr lang="ru-RU" dirty="0" smtClean="0"/>
              <a:t> 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err="1" smtClean="0"/>
              <a:t>Кобашова</a:t>
            </a:r>
            <a:r>
              <a:rPr lang="ru-RU" dirty="0" smtClean="0"/>
              <a:t> Наталья Викторовна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064896" cy="1584176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/>
              <a:t>Литературная викторина «По следам героев сказок»</a:t>
            </a:r>
            <a:endParaRPr lang="ru-RU" sz="4400" dirty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79388" y="333375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rebuchet MS" pitchFamily="34" charset="0"/>
              </a:rPr>
              <a:t>Государственное бюджетное образовательное учреждение города Москвы </a:t>
            </a:r>
          </a:p>
          <a:p>
            <a:pPr algn="ctr"/>
            <a:r>
              <a:rPr lang="ru-RU" sz="1600">
                <a:latin typeface="Trebuchet MS" pitchFamily="34" charset="0"/>
              </a:rPr>
              <a:t>детский сад № 1528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640138" y="6191250"/>
            <a:ext cx="1592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Москва,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1258888" y="1628775"/>
            <a:ext cx="6742112" cy="3475038"/>
          </a:xfrm>
        </p:spPr>
        <p:txBody>
          <a:bodyPr anchor="ctr"/>
          <a:lstStyle/>
          <a:p>
            <a:pPr marL="44450" indent="0" algn="ctr">
              <a:buFont typeface="Georgia" pitchFamily="18" charset="0"/>
              <a:buNone/>
            </a:pPr>
            <a:r>
              <a:rPr lang="ru-RU" sz="4400" b="1" smtClean="0"/>
              <a:t>Я старушка хоть куда:</a:t>
            </a:r>
            <a:br>
              <a:rPr lang="ru-RU" sz="4400" b="1" smtClean="0"/>
            </a:br>
            <a:r>
              <a:rPr lang="ru-RU" sz="4400" b="1" smtClean="0"/>
              <a:t>И умна, и молода!</a:t>
            </a:r>
            <a:br>
              <a:rPr lang="ru-RU" sz="4400" b="1" smtClean="0"/>
            </a:br>
            <a:r>
              <a:rPr lang="ru-RU" sz="4400" b="1" smtClean="0"/>
              <a:t>Со мною всюду крыска</a:t>
            </a:r>
            <a:br>
              <a:rPr lang="ru-RU" sz="4400" b="1" smtClean="0"/>
            </a:br>
            <a:r>
              <a:rPr lang="ru-RU" sz="4400" b="1" smtClean="0"/>
              <a:t>По имени Лариска.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355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 descr="C:\Users\Андрей\Desktop\Картинки сказочных героев\ph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1851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-973138" y="1989138"/>
            <a:ext cx="11125201" cy="2592387"/>
          </a:xfrm>
        </p:spPr>
        <p:txBody>
          <a:bodyPr anchor="ctr"/>
          <a:lstStyle/>
          <a:p>
            <a:pPr marL="44450" indent="0" algn="ctr">
              <a:buFont typeface="Georgia" pitchFamily="18" charset="0"/>
              <a:buNone/>
            </a:pPr>
            <a:r>
              <a:rPr lang="ru-RU" sz="3200" b="1" smtClean="0"/>
              <a:t>В шапочке я красной, пирожки в корзинке.</a:t>
            </a:r>
            <a:br>
              <a:rPr lang="ru-RU" sz="3200" b="1" smtClean="0"/>
            </a:br>
            <a:r>
              <a:rPr lang="ru-RU" sz="3200" b="1" smtClean="0"/>
              <a:t>Вот шагаю к бабушке по лесной тропинке.</a:t>
            </a:r>
            <a:br>
              <a:rPr lang="ru-RU" sz="3200" b="1" smtClean="0"/>
            </a:br>
            <a:r>
              <a:rPr lang="ru-RU" sz="3200" b="1" smtClean="0"/>
              <a:t>Если встречу Волка, я не зареву,</a:t>
            </a:r>
            <a:br>
              <a:rPr lang="ru-RU" sz="3200" b="1" smtClean="0"/>
            </a:br>
            <a:r>
              <a:rPr lang="ru-RU" sz="3200" b="1" smtClean="0"/>
              <a:t>Я тогда охотников громко позову.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560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Picture 3" descr="C:\Users\Андрей\Desktop\Картинки сказочных героев\krasn_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379413"/>
            <a:ext cx="8135938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sz="quarter" idx="13"/>
          </p:nvPr>
        </p:nvSpPr>
        <p:spPr>
          <a:xfrm>
            <a:off x="-180975" y="1916113"/>
            <a:ext cx="9540875" cy="3475037"/>
          </a:xfrm>
        </p:spPr>
        <p:txBody>
          <a:bodyPr anchor="b"/>
          <a:lstStyle/>
          <a:p>
            <a:pPr marL="44450" indent="0" algn="ctr">
              <a:buFont typeface="Georgia" pitchFamily="18" charset="0"/>
              <a:buNone/>
            </a:pPr>
            <a:r>
              <a:rPr lang="ru-RU" sz="3200" b="1" smtClean="0"/>
              <a:t>Появилась девочка в чашечке цветка.</a:t>
            </a:r>
            <a:br>
              <a:rPr lang="ru-RU" sz="3200" b="1" smtClean="0"/>
            </a:br>
            <a:r>
              <a:rPr lang="ru-RU" sz="3200" b="1" smtClean="0"/>
              <a:t>И была та девочка чуть больше ноготка.</a:t>
            </a:r>
            <a:br>
              <a:rPr lang="ru-RU" sz="3200" b="1" smtClean="0"/>
            </a:br>
            <a:r>
              <a:rPr lang="ru-RU" sz="3200" b="1" smtClean="0"/>
              <a:t>В ореховой скорлупке девочка спала.</a:t>
            </a:r>
            <a:br>
              <a:rPr lang="ru-RU" sz="3200" b="1" smtClean="0"/>
            </a:br>
            <a:r>
              <a:rPr lang="ru-RU" sz="3200" b="1" smtClean="0"/>
              <a:t>Вот такая девочка, как она мила!</a:t>
            </a:r>
          </a:p>
          <a:p>
            <a:pPr marL="44450" indent="0" algn="ctr">
              <a:buFont typeface="Georgia" pitchFamily="18" charset="0"/>
              <a:buNone/>
            </a:pPr>
            <a:r>
              <a:rPr lang="ru-RU" sz="3200" b="1" smtClean="0"/>
              <a:t/>
            </a:r>
            <a:br>
              <a:rPr lang="ru-RU" sz="3200" b="1" smtClean="0"/>
            </a:br>
            <a:endParaRPr lang="ru-RU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765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Андрей\Desktop\42705015-duymovocka_duimovochka_0-06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82600"/>
            <a:ext cx="8128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sz="quarter" idx="13"/>
          </p:nvPr>
        </p:nvSpPr>
        <p:spPr>
          <a:xfrm>
            <a:off x="-396875" y="2276475"/>
            <a:ext cx="9937750" cy="3475038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200" b="1" smtClean="0"/>
              <a:t>Умён, изворотлив усатый дружок -</a:t>
            </a:r>
            <a:br>
              <a:rPr lang="ru-RU" sz="3200" b="1" smtClean="0"/>
            </a:br>
            <a:r>
              <a:rPr lang="ru-RU" sz="3200" b="1" smtClean="0"/>
              <a:t>Хозяина сделал богатым.</a:t>
            </a:r>
            <a:br>
              <a:rPr lang="ru-RU" sz="3200" b="1" smtClean="0"/>
            </a:br>
            <a:r>
              <a:rPr lang="ru-RU" sz="3200" b="1" smtClean="0"/>
              <a:t>Но жить он не может без красных сапог.</a:t>
            </a:r>
            <a:br>
              <a:rPr lang="ru-RU" sz="3200" b="1" smtClean="0"/>
            </a:br>
            <a:r>
              <a:rPr lang="ru-RU" sz="3200" b="1" smtClean="0"/>
              <a:t>Ну что, угадали, ребята?</a:t>
            </a: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C:\Users\Андрей\Desktop\0_51af0_e244a2c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260350"/>
            <a:ext cx="645795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sz="quarter" idx="13"/>
          </p:nvPr>
        </p:nvSpPr>
        <p:spPr>
          <a:xfrm>
            <a:off x="179388" y="2133600"/>
            <a:ext cx="8820150" cy="3473450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b="1" smtClean="0"/>
              <a:t>Летела стрела и попала в болото,</a:t>
            </a:r>
            <a:br>
              <a:rPr lang="ru-RU" sz="3600" b="1" smtClean="0"/>
            </a:br>
            <a:r>
              <a:rPr lang="ru-RU" sz="3600" b="1" smtClean="0"/>
              <a:t>А в этом болоте поймал её кто-то.</a:t>
            </a:r>
            <a:br>
              <a:rPr lang="ru-RU" sz="3600" b="1" smtClean="0"/>
            </a:br>
            <a:r>
              <a:rPr lang="ru-RU" sz="3600" b="1" smtClean="0"/>
              <a:t>Кто распростился с зелёною кожей?</a:t>
            </a:r>
            <a:br>
              <a:rPr lang="ru-RU" sz="3600" b="1" smtClean="0"/>
            </a:br>
            <a:r>
              <a:rPr lang="ru-RU" sz="3600" b="1" smtClean="0"/>
              <a:t>Сделался мигом красивой, пригожей?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174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1747" name="Picture 2" descr="C:\Users\Андрей\Desktop\25549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2250"/>
            <a:ext cx="7921625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sz="quarter" idx="13"/>
          </p:nvPr>
        </p:nvSpPr>
        <p:spPr>
          <a:xfrm>
            <a:off x="1331913" y="1268413"/>
            <a:ext cx="6400800" cy="3475037"/>
          </a:xfrm>
        </p:spPr>
        <p:txBody>
          <a:bodyPr anchor="ctr"/>
          <a:lstStyle/>
          <a:p>
            <a:pPr marL="44450" indent="0" algn="ctr">
              <a:buFont typeface="Georgia" pitchFamily="18" charset="0"/>
              <a:buNone/>
            </a:pPr>
            <a:r>
              <a:rPr lang="ru-RU" sz="4400" b="1" smtClean="0"/>
              <a:t>Он к Малышу</a:t>
            </a:r>
            <a:br>
              <a:rPr lang="ru-RU" sz="4400" b="1" smtClean="0"/>
            </a:br>
            <a:r>
              <a:rPr lang="ru-RU" sz="4400" b="1" smtClean="0"/>
              <a:t>Прилетал на окошко,</a:t>
            </a:r>
            <a:br>
              <a:rPr lang="ru-RU" sz="4400" b="1" smtClean="0"/>
            </a:br>
            <a:r>
              <a:rPr lang="ru-RU" sz="4400" b="1" smtClean="0"/>
              <a:t>Плюшки любил</a:t>
            </a:r>
            <a:br>
              <a:rPr lang="ru-RU" sz="4400" b="1" smtClean="0"/>
            </a:br>
            <a:r>
              <a:rPr lang="ru-RU" sz="4400" b="1" smtClean="0"/>
              <a:t>И шалил понемножку.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sz="quarter" idx="13"/>
          </p:nvPr>
        </p:nvSpPr>
        <p:spPr>
          <a:xfrm>
            <a:off x="900113" y="1773238"/>
            <a:ext cx="7304087" cy="347503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4400" b="1" smtClean="0"/>
              <a:t>Уплетая калачи,</a:t>
            </a:r>
            <a:br>
              <a:rPr lang="ru-RU" sz="4400" b="1" smtClean="0"/>
            </a:br>
            <a:r>
              <a:rPr lang="ru-RU" sz="4400" b="1" smtClean="0"/>
              <a:t>Едет парень на печи.</a:t>
            </a:r>
            <a:br>
              <a:rPr lang="ru-RU" sz="4400" b="1" smtClean="0"/>
            </a:br>
            <a:r>
              <a:rPr lang="ru-RU" sz="4400" b="1" smtClean="0"/>
              <a:t>Едет прямо во дворец,</a:t>
            </a:r>
            <a:br>
              <a:rPr lang="ru-RU" sz="4400" b="1" smtClean="0"/>
            </a:br>
            <a:r>
              <a:rPr lang="ru-RU" sz="4400" b="1" smtClean="0"/>
              <a:t>Кто же этот молодец?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379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Picture 2" descr="C:\Users\Андрей\Desktop\134862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620713"/>
            <a:ext cx="78771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sz="quarter" idx="13"/>
          </p:nvPr>
        </p:nvSpPr>
        <p:spPr>
          <a:xfrm>
            <a:off x="250825" y="908050"/>
            <a:ext cx="8686800" cy="4833938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b="1" smtClean="0"/>
              <a:t>Носик - круглым пятачком,</a:t>
            </a:r>
            <a:br>
              <a:rPr lang="ru-RU" sz="3600" b="1" smtClean="0"/>
            </a:br>
            <a:r>
              <a:rPr lang="ru-RU" sz="3600" b="1" smtClean="0"/>
              <a:t>Им в земле удобно рыться,</a:t>
            </a:r>
            <a:br>
              <a:rPr lang="ru-RU" sz="3600" b="1" smtClean="0"/>
            </a:br>
            <a:r>
              <a:rPr lang="ru-RU" sz="3600" b="1" smtClean="0"/>
              <a:t>Хвостик маленький, крючком,</a:t>
            </a:r>
            <a:br>
              <a:rPr lang="ru-RU" sz="3600" b="1" smtClean="0"/>
            </a:br>
            <a:r>
              <a:rPr lang="ru-RU" sz="3600" b="1" smtClean="0"/>
              <a:t>Вместо туфелек - копытца.</a:t>
            </a:r>
            <a:br>
              <a:rPr lang="ru-RU" sz="3600" b="1" smtClean="0"/>
            </a:br>
            <a:r>
              <a:rPr lang="ru-RU" sz="3600" b="1" smtClean="0"/>
              <a:t>Трое их и до чего же</a:t>
            </a:r>
            <a:br>
              <a:rPr lang="ru-RU" sz="3600" b="1" smtClean="0"/>
            </a:br>
            <a:r>
              <a:rPr lang="ru-RU" sz="3600" b="1" smtClean="0"/>
              <a:t>Братья дружные похожи!</a:t>
            </a:r>
            <a:br>
              <a:rPr lang="ru-RU" sz="3600" b="1" smtClean="0"/>
            </a:br>
            <a:r>
              <a:rPr lang="ru-RU" sz="3600" b="1" smtClean="0"/>
              <a:t>Отгадайте без подсказки,</a:t>
            </a:r>
            <a:br>
              <a:rPr lang="ru-RU" sz="3600" b="1" smtClean="0"/>
            </a:br>
            <a:r>
              <a:rPr lang="ru-RU" sz="3600" b="1" smtClean="0"/>
              <a:t>Кто герои этой сказки?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584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3" name="Picture 2" descr="C:\Users\Андрей\Desktop\three-little-pi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" y="620713"/>
            <a:ext cx="81216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/>
              <a:t>Материалы использованы из </a:t>
            </a:r>
            <a:r>
              <a:rPr lang="ru-RU" sz="3600" dirty="0" err="1" smtClean="0"/>
              <a:t>интернет-ресурсов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913" y="2708275"/>
            <a:ext cx="6696075" cy="3475038"/>
          </a:xfrm>
        </p:spPr>
        <p:txBody>
          <a:bodyPr rtlCol="0">
            <a:normAutofit fontScale="925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www.zanimatika.narod.ru/DetKniga4_1.htm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http://www.vsezagadki.ru/2010/02/zagadki-iz-skazok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/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skazochnikonline.ru/publ/zagadki/skazochnye/zagadki_pro_skazochnykh_geroev_2/83-1-0-749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http://images.yandex.ru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Picture 11" descr="C:\Users\Андрей\Desktop\Картинки сказочных героев\illjustratsii_k_multfilmam_karloson_i_vozvraschenie_bludnogo_popugaja_29648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5263"/>
            <a:ext cx="87153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sz="quarter" idx="13"/>
          </p:nvPr>
        </p:nvSpPr>
        <p:spPr>
          <a:xfrm>
            <a:off x="1331913" y="1557338"/>
            <a:ext cx="6400800" cy="3473450"/>
          </a:xfrm>
        </p:spPr>
        <p:txBody>
          <a:bodyPr anchor="ctr" anchorCtr="1"/>
          <a:lstStyle/>
          <a:p>
            <a:pPr marL="44450" indent="0" algn="ctr">
              <a:buFont typeface="Georgia" pitchFamily="18" charset="0"/>
              <a:buNone/>
            </a:pPr>
            <a:r>
              <a:rPr lang="ru-RU" sz="4400" b="1" smtClean="0"/>
              <a:t>И зайчонок, и волчица -</a:t>
            </a:r>
            <a:br>
              <a:rPr lang="ru-RU" sz="4400" b="1" smtClean="0"/>
            </a:br>
            <a:r>
              <a:rPr lang="ru-RU" sz="4400" b="1" smtClean="0"/>
              <a:t>Все бегут к нему лечиться.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Picture 4" descr="C:\Users\Андрей\Desktop\93317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388" y="188913"/>
            <a:ext cx="70072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1700213"/>
            <a:ext cx="8027987" cy="3475037"/>
          </a:xfrm>
        </p:spPr>
        <p:txBody>
          <a:bodyPr rtlCol="0" anchor="ctr" anchorCtr="1">
            <a:normAutofit fontScale="92500"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Деревянным был мальчишка,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донес до школы книжку,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приключения попал,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Чуть бедняга не пропал.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2" descr="C:\Users\Андрей\Desktop\post-3-13132429886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96850"/>
            <a:ext cx="6991350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sz="quarter" idx="13"/>
          </p:nvPr>
        </p:nvSpPr>
        <p:spPr>
          <a:xfrm>
            <a:off x="611188" y="1196975"/>
            <a:ext cx="7993062" cy="3475038"/>
          </a:xfrm>
        </p:spPr>
        <p:txBody>
          <a:bodyPr anchor="b"/>
          <a:lstStyle/>
          <a:p>
            <a:pPr marL="44450" indent="0" algn="ctr">
              <a:buFont typeface="Georgia" pitchFamily="18" charset="0"/>
              <a:buNone/>
            </a:pPr>
            <a:r>
              <a:rPr lang="ru-RU" sz="4400" b="1" smtClean="0"/>
              <a:t>Он в Италии родился,</a:t>
            </a:r>
            <a:br>
              <a:rPr lang="ru-RU" sz="4400" b="1" smtClean="0"/>
            </a:br>
            <a:r>
              <a:rPr lang="ru-RU" sz="4400" b="1" smtClean="0"/>
              <a:t>Он своей семьёй гордился.</a:t>
            </a:r>
            <a:br>
              <a:rPr lang="ru-RU" sz="4400" b="1" smtClean="0"/>
            </a:br>
            <a:r>
              <a:rPr lang="ru-RU" sz="4400" b="1" smtClean="0"/>
              <a:t>Он не просто мальчик-лук,</a:t>
            </a:r>
            <a:br>
              <a:rPr lang="ru-RU" sz="4400" b="1" smtClean="0"/>
            </a:br>
            <a:r>
              <a:rPr lang="ru-RU" sz="4400" b="1" smtClean="0"/>
              <a:t>Он надёжный, верный друг.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2" descr="C:\Users\Андрей\Desktop\Картинки сказочных героев\chipollino.0-03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</TotalTime>
  <Words>225</Words>
  <Application>Microsoft Office PowerPoint</Application>
  <PresentationFormat>Экран (4:3)</PresentationFormat>
  <Paragraphs>27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 «По следам героев сказок»</dc:title>
  <dc:creator>Андрей</dc:creator>
  <cp:lastModifiedBy>Method</cp:lastModifiedBy>
  <cp:revision>18</cp:revision>
  <dcterms:created xsi:type="dcterms:W3CDTF">2012-01-18T09:53:13Z</dcterms:created>
  <dcterms:modified xsi:type="dcterms:W3CDTF">2012-01-23T10:18:28Z</dcterms:modified>
</cp:coreProperties>
</file>