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5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46FB7-5915-4550-BBD4-8E5BBCB727CA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1DF45-002C-41B4-A239-8FBEFA63E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1DF45-002C-41B4-A239-8FBEFA63E3E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928825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Ямбирнский</a:t>
            </a:r>
            <a:r>
              <a:rPr lang="ru-RU" sz="1800" dirty="0" smtClean="0"/>
              <a:t> </a:t>
            </a:r>
            <a:r>
              <a:rPr lang="ru-RU" sz="1800" dirty="0"/>
              <a:t>филиал </a:t>
            </a:r>
            <a:r>
              <a:rPr lang="ru-RU" sz="1800" dirty="0" err="1"/>
              <a:t>Л-Конобеевской</a:t>
            </a:r>
            <a:r>
              <a:rPr lang="ru-RU" sz="1800" dirty="0"/>
              <a:t> </a:t>
            </a:r>
            <a:r>
              <a:rPr lang="ru-RU" sz="1800" dirty="0" smtClean="0"/>
              <a:t>СОШ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800" b="1" i="1" dirty="0" smtClean="0"/>
              <a:t>П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роект!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357430"/>
            <a:ext cx="7143800" cy="450057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Имена прилагательные в загадках</a:t>
            </a:r>
          </a:p>
          <a:p>
            <a:endParaRPr lang="ru-RU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Выполнила ученица 3 класса Кондрашова Виктория</a:t>
            </a:r>
          </a:p>
          <a:p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16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1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16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Ямбирно  2015 г.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00174"/>
            <a:ext cx="4214842" cy="442915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Кто с </a:t>
            </a:r>
            <a:r>
              <a:rPr lang="ru-RU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высоких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тёмных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сосен </a:t>
            </a:r>
            <a:b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ребятишек шишку бросил? </a:t>
            </a:r>
            <a:b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в кусты через пенёк </a:t>
            </a:r>
            <a:b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Промелькнул, как огонёк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 (БЕЛКА)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Белка-с-пышным-хвостом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flipH="1">
            <a:off x="4714876" y="1571612"/>
            <a:ext cx="3929058" cy="4000528"/>
          </a:xfrm>
        </p:spPr>
      </p:pic>
    </p:spTree>
  </p:cSld>
  <p:clrMapOvr>
    <a:masterClrMapping/>
  </p:clrMapOvr>
  <p:transition>
    <p:randomBar dir="vert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isa-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786182" y="1785926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000108"/>
            <a:ext cx="3008313" cy="4691063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Хвост </a:t>
            </a:r>
            <a:r>
              <a:rPr lang="ru-RU" sz="3200" u="sng" dirty="0">
                <a:solidFill>
                  <a:srgbClr val="FF0000"/>
                </a:solidFill>
              </a:rPr>
              <a:t>пушистый</a:t>
            </a:r>
            <a:r>
              <a:rPr lang="ru-RU" sz="3200" dirty="0">
                <a:solidFill>
                  <a:srgbClr val="FF0000"/>
                </a:solidFill>
              </a:rPr>
              <a:t>, мех </a:t>
            </a:r>
            <a:r>
              <a:rPr lang="ru-RU" sz="3200" u="sng" dirty="0">
                <a:solidFill>
                  <a:srgbClr val="FF0000"/>
                </a:solidFill>
              </a:rPr>
              <a:t>золотистый</a:t>
            </a:r>
            <a:r>
              <a:rPr lang="ru-RU" sz="3200" dirty="0">
                <a:solidFill>
                  <a:srgbClr val="FF0000"/>
                </a:solidFill>
              </a:rPr>
              <a:t>, 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В лесу живёт, кур в деревне крадёт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(ЛИСА)</a:t>
            </a:r>
            <a:endParaRPr lang="ru-RU" sz="32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0">
              <a:srgbClr val="CCCCFF"/>
            </a:gs>
            <a:gs pos="0">
              <a:srgbClr val="CCCCFF"/>
            </a:gs>
            <a:gs pos="0">
              <a:srgbClr val="CCCCFF"/>
            </a:gs>
            <a:gs pos="0">
              <a:srgbClr val="00B0F0">
                <a:alpha val="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245424"/>
            <a:ext cx="3008313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61210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29058" y="1357298"/>
            <a:ext cx="5000660" cy="41465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2166937"/>
            <a:ext cx="3008313" cy="4691063"/>
          </a:xfrm>
        </p:spPr>
        <p:txBody>
          <a:bodyPr/>
          <a:lstStyle/>
          <a:p>
            <a:r>
              <a:rPr lang="ru-RU" sz="2800" dirty="0"/>
              <a:t>Мордочка </a:t>
            </a:r>
            <a:r>
              <a:rPr lang="ru-RU" sz="2800" u="sng" dirty="0"/>
              <a:t>усатая</a:t>
            </a:r>
            <a:r>
              <a:rPr lang="ru-RU" sz="2800" dirty="0"/>
              <a:t>, шубка </a:t>
            </a:r>
            <a:r>
              <a:rPr lang="ru-RU" sz="2800" u="sng" dirty="0"/>
              <a:t>полосатая</a:t>
            </a:r>
            <a:r>
              <a:rPr lang="ru-RU" sz="2800" dirty="0"/>
              <a:t>, </a:t>
            </a:r>
            <a:br>
              <a:rPr lang="ru-RU" sz="2800" dirty="0"/>
            </a:br>
            <a:r>
              <a:rPr lang="ru-RU" sz="2800" dirty="0"/>
              <a:t>Часто умывается, но с водой не знается</a:t>
            </a:r>
            <a:r>
              <a:rPr lang="ru-RU" sz="2800" dirty="0" smtClean="0"/>
              <a:t>. (КОТЁНОК)</a:t>
            </a: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858000"/>
            <a:ext cx="3008313" cy="116205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Содержимое 4" descr="842730_108608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071934" y="1357298"/>
            <a:ext cx="4686304" cy="38423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Что за звёздочки </a:t>
            </a:r>
            <a:r>
              <a:rPr lang="ru-RU" sz="2800" u="sng" dirty="0"/>
              <a:t>резные</a:t>
            </a:r>
            <a:r>
              <a:rPr lang="ru-RU" sz="2800" dirty="0"/>
              <a:t> </a:t>
            </a:r>
            <a:br>
              <a:rPr lang="ru-RU" sz="2800" dirty="0"/>
            </a:br>
            <a:r>
              <a:rPr lang="ru-RU" sz="2800" dirty="0"/>
              <a:t>На пальто и на платке? </a:t>
            </a:r>
            <a:br>
              <a:rPr lang="ru-RU" sz="2800" dirty="0"/>
            </a:br>
            <a:r>
              <a:rPr lang="ru-RU" sz="2800" dirty="0"/>
              <a:t>Все </a:t>
            </a:r>
            <a:r>
              <a:rPr lang="ru-RU" sz="2800" u="sng" dirty="0"/>
              <a:t>сквозные</a:t>
            </a:r>
            <a:r>
              <a:rPr lang="ru-RU" sz="2800" dirty="0"/>
              <a:t>, </a:t>
            </a:r>
            <a:r>
              <a:rPr lang="ru-RU" sz="2800" u="sng" dirty="0"/>
              <a:t>вырезные</a:t>
            </a:r>
            <a:r>
              <a:rPr lang="ru-RU" sz="2800" dirty="0"/>
              <a:t>, </a:t>
            </a:r>
            <a:br>
              <a:rPr lang="ru-RU" sz="2800" dirty="0"/>
            </a:br>
            <a:r>
              <a:rPr lang="ru-RU" sz="2800" dirty="0"/>
              <a:t>А возьмёшь - вода в руке.</a:t>
            </a:r>
          </a:p>
          <a:p>
            <a:r>
              <a:rPr lang="ru-RU" sz="2800" dirty="0" smtClean="0"/>
              <a:t>(СНЕЖИНКИ)</a:t>
            </a:r>
            <a:endParaRPr lang="ru-RU" sz="2800" dirty="0"/>
          </a:p>
        </p:txBody>
      </p:sp>
    </p:spTree>
  </p:cSld>
  <p:clrMapOvr>
    <a:masterClrMapping/>
  </p:clrMapOvr>
  <p:transition spd="med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851919" y="7677472"/>
            <a:ext cx="2232248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281556_606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75050" y="1000108"/>
            <a:ext cx="5111750" cy="41164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500306"/>
            <a:ext cx="3008313" cy="4691063"/>
          </a:xfrm>
        </p:spPr>
        <p:txBody>
          <a:bodyPr/>
          <a:lstStyle/>
          <a:p>
            <a:r>
              <a:rPr lang="ru-RU" sz="2800" b="1" u="sng" dirty="0"/>
              <a:t>Белые</a:t>
            </a:r>
            <a:r>
              <a:rPr lang="ru-RU" sz="2800" b="1" dirty="0"/>
              <a:t> горошки на </a:t>
            </a:r>
            <a:r>
              <a:rPr lang="ru-RU" sz="2800" b="1" u="sng" dirty="0"/>
              <a:t>зелёной</a:t>
            </a:r>
            <a:r>
              <a:rPr lang="ru-RU" sz="2800" b="1" dirty="0"/>
              <a:t> ножке.</a:t>
            </a:r>
          </a:p>
          <a:p>
            <a:r>
              <a:rPr lang="ru-RU" sz="2800" b="1" i="1" dirty="0" smtClean="0"/>
              <a:t>(ЛАНДЫШ)</a:t>
            </a:r>
            <a:endParaRPr lang="ru-RU" sz="2800" b="1" i="1" dirty="0"/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i="1" dirty="0" smtClean="0"/>
              <a:t>Конец!</a:t>
            </a:r>
            <a:endParaRPr lang="ru-RU" sz="9600" b="1" i="1" dirty="0"/>
          </a:p>
        </p:txBody>
      </p:sp>
    </p:spTree>
  </p:cSld>
  <p:clrMapOvr>
    <a:masterClrMapping/>
  </p:clrMapOvr>
  <p:transition>
    <p:checker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53</Words>
  <Application>Microsoft Office PowerPoint</Application>
  <PresentationFormat>Экран (4:3)</PresentationFormat>
  <Paragraphs>20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Ямбирнский филиал Л-Конобеевской СОШ   Проект!</vt:lpstr>
      <vt:lpstr>Кто с высоких тёмных сосен  В ребятишек шишку бросил?  И в кусты через пенёк  Промелькнул, как огонёк? (БЕЛКА) </vt:lpstr>
      <vt:lpstr>Слайд 3</vt:lpstr>
      <vt:lpstr>Слайд 4</vt:lpstr>
      <vt:lpstr>Слайд 5</vt:lpstr>
      <vt:lpstr>Слайд 6</vt:lpstr>
      <vt:lpstr>Конец!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Проект!</dc:title>
  <dc:creator>Виктория</dc:creator>
  <cp:lastModifiedBy>user</cp:lastModifiedBy>
  <cp:revision>16</cp:revision>
  <dcterms:created xsi:type="dcterms:W3CDTF">2015-04-06T15:48:34Z</dcterms:created>
  <dcterms:modified xsi:type="dcterms:W3CDTF">2015-04-10T09:37:18Z</dcterms:modified>
</cp:coreProperties>
</file>