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56" r:id="rId3"/>
    <p:sldId id="259" r:id="rId4"/>
    <p:sldId id="263" r:id="rId5"/>
    <p:sldId id="264" r:id="rId6"/>
    <p:sldId id="257" r:id="rId7"/>
    <p:sldId id="271" r:id="rId8"/>
    <p:sldId id="273" r:id="rId9"/>
    <p:sldId id="275" r:id="rId10"/>
    <p:sldId id="25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конкурс\клас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3714751"/>
            <a:ext cx="8124852" cy="1500199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Подготовил: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 подготовительной группы №9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МАДОУ Д\С №14 Г.Шебекино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Штельмах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Богдан.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Педагог-психолог МАДОУ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 №14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Трунова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О.А.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1857364"/>
            <a:ext cx="8458200" cy="100013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любимый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праздник-Новый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год!»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конкурс\novyj-god-23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143116"/>
            <a:ext cx="3819525" cy="489108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нкурс\очень хорош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162" y="0"/>
            <a:ext cx="921316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0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214290"/>
            <a:ext cx="8686800" cy="58658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Мы с вами тоже можем поздравить Дедушку Мороза. Свой День рождения он отмечает  18 ноября. И в этот день открывают специальный почтовый ящик, в который можно опустить поздравления для него.</a:t>
            </a:r>
          </a:p>
          <a:p>
            <a:pPr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mnogo-otvetov.ru/wp-content/uploads/2014/09/0747.jpg"/>
          <p:cNvPicPr/>
          <p:nvPr/>
        </p:nvPicPr>
        <p:blipFill>
          <a:blip r:embed="rId3"/>
          <a:srcRect b="8267"/>
          <a:stretch>
            <a:fillRect/>
          </a:stretch>
        </p:blipFill>
        <p:spPr bwMode="auto">
          <a:xfrm>
            <a:off x="2190750" y="1790700"/>
            <a:ext cx="4762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5229493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что обязательно пишите письма с поздравлениями и отправляйте открытки.  Ему будет очень приятно.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конкурс\0_780ec_7f551a14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571612"/>
            <a:ext cx="1143008" cy="1143008"/>
          </a:xfrm>
          <a:prstGeom prst="rect">
            <a:avLst/>
          </a:prstGeom>
          <a:noFill/>
        </p:spPr>
      </p:pic>
      <p:pic>
        <p:nvPicPr>
          <p:cNvPr id="1029" name="Picture 5" descr="C:\Users\User\Desktop\конкурс\0_780ed_7b074aba_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357694"/>
            <a:ext cx="1166814" cy="1166814"/>
          </a:xfrm>
          <a:prstGeom prst="rect">
            <a:avLst/>
          </a:prstGeom>
          <a:noFill/>
        </p:spPr>
      </p:pic>
      <p:pic>
        <p:nvPicPr>
          <p:cNvPr id="1030" name="Picture 6" descr="C:\Users\User\Desktop\конкурс\novogodnjaja-elk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9664" y="4071942"/>
            <a:ext cx="2082715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онкурс\37372143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356" y="0"/>
            <a:ext cx="91493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42984"/>
            <a:ext cx="8686800" cy="50006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Счастья и успехов в Новом году!</a:t>
            </a:r>
            <a:endParaRPr lang="ru-RU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Мое самое любимое время года – </a:t>
            </a:r>
            <a:r>
              <a:rPr lang="ru-RU" sz="4400" b="1" dirty="0" smtClean="0">
                <a:solidFill>
                  <a:srgbClr val="002060"/>
                </a:solidFill>
              </a:rPr>
              <a:t>зима.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2" name="Picture 2" descr="C:\Users\User\Desktop\141___12\IMG_01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1"/>
            <a:ext cx="6463244" cy="4847433"/>
          </a:xfrm>
          <a:prstGeom prst="rect">
            <a:avLst/>
          </a:prstGeom>
          <a:noFill/>
        </p:spPr>
      </p:pic>
      <p:pic>
        <p:nvPicPr>
          <p:cNvPr id="1027" name="Picture 3" descr="C:\Users\User\Desktop\конкурс\0_780ec_7f551a14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1071538" cy="1071538"/>
          </a:xfrm>
          <a:prstGeom prst="rect">
            <a:avLst/>
          </a:prstGeom>
          <a:noFill/>
        </p:spPr>
      </p:pic>
      <p:pic>
        <p:nvPicPr>
          <p:cNvPr id="1028" name="Picture 4" descr="C:\Users\User\Desktop\конкурс\novyj-god-2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5094445"/>
            <a:ext cx="2738440" cy="1763555"/>
          </a:xfrm>
          <a:prstGeom prst="rect">
            <a:avLst/>
          </a:prstGeom>
          <a:noFill/>
        </p:spPr>
      </p:pic>
      <p:pic>
        <p:nvPicPr>
          <p:cNvPr id="1029" name="Picture 5" descr="C:\Users\User\Desktop\конкурс\0_780ed_7b074aba_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00042"/>
            <a:ext cx="1309690" cy="130969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онкурс\0_7cf85_3c42290e_orig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5282" y="0"/>
            <a:ext cx="9239282" cy="69294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Зимой очень красиво - все белое, пушистое, точно из ваты!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конкурс\очень хорош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223" y="0"/>
            <a:ext cx="922844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00042"/>
            <a:ext cx="86868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Но главное, Что зимой наступает самый замечательный и волшебный праздник в мире </a:t>
            </a:r>
            <a:r>
              <a:rPr lang="ru-RU" b="1" dirty="0" smtClean="0">
                <a:solidFill>
                  <a:srgbClr val="C00000"/>
                </a:solidFill>
              </a:rPr>
              <a:t>– Новый год 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I:\богдан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500306"/>
            <a:ext cx="3448001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I:\богдан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571744"/>
            <a:ext cx="2225678" cy="3304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User\Desktop\конкурс\0_780ec_7f551a14_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0"/>
            <a:ext cx="952500" cy="952500"/>
          </a:xfrm>
          <a:prstGeom prst="rect">
            <a:avLst/>
          </a:prstGeom>
          <a:noFill/>
        </p:spPr>
      </p:pic>
      <p:pic>
        <p:nvPicPr>
          <p:cNvPr id="1030" name="Picture 6" descr="C:\Users\User\Desktop\конкурс\0_780ed_7b074aba_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1643050"/>
            <a:ext cx="952500" cy="952500"/>
          </a:xfrm>
          <a:prstGeom prst="rect">
            <a:avLst/>
          </a:prstGeom>
          <a:noFill/>
        </p:spPr>
      </p:pic>
      <p:pic>
        <p:nvPicPr>
          <p:cNvPr id="9" name="Picture 6" descr="C:\Users\User\Desktop\конкурс\0_780ed_7b074aba_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User\Desktop\конкурс\NewYearBlue_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68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Новый год для меня – это: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User\Desktop\конкурс\0_7ced2_40e0dfa0_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36"/>
            <a:ext cx="1428760" cy="1581653"/>
          </a:xfrm>
          <a:prstGeom prst="rect">
            <a:avLst/>
          </a:prstGeom>
          <a:noFill/>
        </p:spPr>
      </p:pic>
      <p:pic>
        <p:nvPicPr>
          <p:cNvPr id="3079" name="Picture 7" descr="C:\Users\User\Desktop\конкурс\0db3770f9d38d679fa005279d18b5be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000504"/>
            <a:ext cx="2638425" cy="1905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3244334"/>
            <a:ext cx="3000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Новогодние украшения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3786190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Ну и конечно же - Дед Мороз !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6072206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Новогодняя елка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6143644"/>
            <a:ext cx="3143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Подарки 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15074" y="2714620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Волшебство и чудеса</a:t>
            </a:r>
            <a:endParaRPr lang="ru-RU" b="1" dirty="0"/>
          </a:p>
        </p:txBody>
      </p:sp>
      <p:pic>
        <p:nvPicPr>
          <p:cNvPr id="4098" name="Picture 2" descr="C:\Users\User\Desktop\конкурс\199227_2200f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071546"/>
            <a:ext cx="1714500" cy="1714500"/>
          </a:xfrm>
          <a:prstGeom prst="rect">
            <a:avLst/>
          </a:prstGeom>
          <a:noFill/>
        </p:spPr>
      </p:pic>
      <p:pic>
        <p:nvPicPr>
          <p:cNvPr id="4099" name="Picture 3" descr="C:\Users\User\Desktop\конкурс\948ef457b44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3571876"/>
            <a:ext cx="2127409" cy="2529767"/>
          </a:xfrm>
          <a:prstGeom prst="rect">
            <a:avLst/>
          </a:prstGeom>
          <a:noFill/>
        </p:spPr>
      </p:pic>
      <p:pic>
        <p:nvPicPr>
          <p:cNvPr id="4100" name="Picture 4" descr="C:\Users\User\Desktop\конкурс\18351269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1071546"/>
            <a:ext cx="2021685" cy="269558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вы знаете, что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ороз живет  далеко-далеко на севере  в городе под названием Великий  Устюг.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конкурс\7_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9618" y="1290637"/>
            <a:ext cx="7373946" cy="413862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85786" y="5572141"/>
            <a:ext cx="7286676" cy="85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находится его дворец, который сделан из стекла и дерева.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конкурс\0_4b301_8097b1ba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571472" cy="816389"/>
          </a:xfrm>
          <a:prstGeom prst="rect">
            <a:avLst/>
          </a:prstGeom>
          <a:noFill/>
        </p:spPr>
      </p:pic>
      <p:pic>
        <p:nvPicPr>
          <p:cNvPr id="6" name="Picture 2" descr="C:\Users\User\Desktop\конкурс\0_4b301_8097b1ba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443376" cy="633394"/>
          </a:xfrm>
          <a:prstGeom prst="rect">
            <a:avLst/>
          </a:prstGeom>
          <a:noFill/>
        </p:spPr>
      </p:pic>
      <p:pic>
        <p:nvPicPr>
          <p:cNvPr id="1028" name="Picture 4" descr="C:\Users\User\Desktop\конкурс\novyj-god-2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4643760"/>
            <a:ext cx="1754763" cy="221424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User\Desktop\конкурс\очень хорош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00042"/>
            <a:ext cx="83582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31 декабря Дед Мороз путешествует на санях, в которые запрягает оленей или лошадей. В сани он обязательно кладет большой мешок с подарками и отправляется в разные города, чтобы оставить их под новогодней елкой.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43" name="Picture 3" descr="C:\Users\User\Desktop\конкурс\84374765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928934"/>
            <a:ext cx="4524397" cy="280824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 descr="C:\Users\User\Desktop\конкурс\очень хорош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162" y="0"/>
            <a:ext cx="921316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630706">
            <a:off x="643648" y="-865647"/>
            <a:ext cx="8373311" cy="23619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чтобы Дед Мороз знал, что подарить ребенку, </a:t>
            </a:r>
            <a:r>
              <a:rPr lang="ru-RU" sz="24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написать ему письмо, которое можно отправить по почте или через компьютер. А можно положить под подушку , и ночью помощники Деда Мороза возьмут его и отнесут к нему во дворец.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6" name="Picture 8" descr="C:\Users\User\Desktop\конкурс\b4f85cde1c1fe41656d6d5f98dc8c23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071678"/>
            <a:ext cx="4540253" cy="340519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42844" y="5572141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Дедушка Мороз конечно же прочтет все письма  и ваше желание обязательно исполнится.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298" name="Picture 10" descr="C:\Users\User\Desktop\конкурс\0_780ed_7b074aba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8" y="0"/>
            <a:ext cx="1000132" cy="1000132"/>
          </a:xfrm>
          <a:prstGeom prst="rect">
            <a:avLst/>
          </a:prstGeom>
          <a:noFill/>
        </p:spPr>
      </p:pic>
      <p:pic>
        <p:nvPicPr>
          <p:cNvPr id="17" name="Picture 10" descr="C:\Users\User\Desktop\конкурс\0_780ed_7b074aba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4429132"/>
            <a:ext cx="857256" cy="857256"/>
          </a:xfrm>
          <a:prstGeom prst="rect">
            <a:avLst/>
          </a:prstGeom>
          <a:noFill/>
        </p:spPr>
      </p:pic>
      <p:pic>
        <p:nvPicPr>
          <p:cNvPr id="12299" name="Picture 11" descr="C:\Users\User\Desktop\конкурс\0_4b301_8097b1ba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5072074"/>
            <a:ext cx="592935" cy="84705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конкурс\очень хорош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074" name="Picture 2" descr="C:\Users\User\Desktop\141___12\IMG_018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85992"/>
            <a:ext cx="2643206" cy="19824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141___12\IMG_0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285992"/>
            <a:ext cx="2714644" cy="20358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14348" y="285728"/>
            <a:ext cx="7858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каждый год отправляю письма Дедушке Морозу, и мои желания всегда исполняются. В этом году я уже написал письмо вместе с мамой, которое мы отнесем на почту и отправим по адресу: «Вологодская область, г.Великий Устюг, резиденция Деда Мороза».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User\Desktop\конкурс\novyj-god-25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5967" y="4057647"/>
            <a:ext cx="2238033" cy="2800353"/>
          </a:xfrm>
          <a:prstGeom prst="rect">
            <a:avLst/>
          </a:prstGeom>
          <a:noFill/>
        </p:spPr>
      </p:pic>
      <p:pic>
        <p:nvPicPr>
          <p:cNvPr id="3078" name="Picture 6" descr="C:\Users\User\Desktop\конкурс\0_4c2d5_c789d7dc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5857892"/>
            <a:ext cx="1285884" cy="1208731"/>
          </a:xfrm>
          <a:prstGeom prst="rect">
            <a:avLst/>
          </a:prstGeom>
          <a:noFill/>
        </p:spPr>
      </p:pic>
      <p:pic>
        <p:nvPicPr>
          <p:cNvPr id="3079" name="Picture 7" descr="C:\Users\User\Desktop\конкурс\8ef08af9fdff4d9b8ab873032828ee8b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5500665"/>
            <a:ext cx="1678160" cy="1357335"/>
          </a:xfrm>
          <a:prstGeom prst="rect">
            <a:avLst/>
          </a:prstGeom>
          <a:noFill/>
        </p:spPr>
      </p:pic>
      <p:pic>
        <p:nvPicPr>
          <p:cNvPr id="12" name="Picture 2" descr="C:\Users\User\Desktop\конкурс\0_780e6_a3e60738_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42908" y="0"/>
            <a:ext cx="1095376" cy="1095376"/>
          </a:xfrm>
          <a:prstGeom prst="rect">
            <a:avLst/>
          </a:prstGeom>
          <a:noFill/>
        </p:spPr>
      </p:pic>
      <p:pic>
        <p:nvPicPr>
          <p:cNvPr id="1026" name="Picture 2" descr="C:\Users\User\Desktop\IMG_018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4500570"/>
            <a:ext cx="2809884" cy="21072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220</TotalTime>
  <Words>263</Words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Подготовил: воспитанник подготовительной группы №9  МАДОУ Д\С №14 Г.Шебекино Штельмах Богдан. Руководитель: Педагог-психолог МАДОУ д/с №14 Трунова О.А.</vt:lpstr>
      <vt:lpstr>Мое самое любимое время года – зима.</vt:lpstr>
      <vt:lpstr>Зимой очень красиво - все белое, пушистое, точно из ваты!</vt:lpstr>
      <vt:lpstr>Но главное, Что зимой наступает самый замечательный и волшебный праздник в мире – Новый год !</vt:lpstr>
      <vt:lpstr>Новый год для меня – это: </vt:lpstr>
      <vt:lpstr>А вы знаете, что Дед Мороз живет  далеко-далеко на севере  в городе под названием Великий  Устюг.</vt:lpstr>
      <vt:lpstr>Слайд 7</vt:lpstr>
      <vt:lpstr>Слайд 8</vt:lpstr>
      <vt:lpstr>Слайд 9</vt:lpstr>
      <vt:lpstr> </vt:lpstr>
      <vt:lpstr>Счастья и успехов в Новом году!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37</cp:revision>
  <dcterms:created xsi:type="dcterms:W3CDTF">2015-11-23T19:46:33Z</dcterms:created>
  <dcterms:modified xsi:type="dcterms:W3CDTF">2015-12-06T13:17:23Z</dcterms:modified>
</cp:coreProperties>
</file>