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7531-9A34-4892-A39A-0FF3F52FCC1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4862-5A88-4EFA-832A-9F62AC48B6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65d737b8c3a35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7289229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21429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МБДОУ Детский сад «Колосок»</a:t>
            </a:r>
            <a:endParaRPr lang="ru-RU" sz="2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428736"/>
            <a:ext cx="7929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Презентация на тему:</a:t>
            </a:r>
          </a:p>
          <a:p>
            <a:pPr algn="ctr"/>
            <a:r>
              <a:rPr lang="ru-RU" sz="6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«Ребенок в детском саду».</a:t>
            </a:r>
            <a:endParaRPr lang="ru-RU" sz="60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392906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</a:rPr>
              <a:t>Подготовила: Карасева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</a:rPr>
              <a:t> Екатерина Романовна</a:t>
            </a:r>
            <a:endParaRPr lang="ru-RU" sz="2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8" name="165d737b8c3a3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728922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2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1374" cy="6858000"/>
          </a:xfrm>
        </p:spPr>
      </p:pic>
      <p:pic>
        <p:nvPicPr>
          <p:cNvPr id="1026" name="Picture 2" descr="H:\DCIM\108_PANA\P108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143768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585789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Наша группа «Солнышко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728922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6" name="Рисунок 5" descr="P108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4876" cy="3536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108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643290"/>
            <a:ext cx="4286280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14876" y="1571612"/>
            <a:ext cx="442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с утра проснулся,</a:t>
            </a:r>
            <a:b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Улыбнулся, подтянулся.</a:t>
            </a:r>
            <a:b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Зарядку сделал - раз, два, три,</a:t>
            </a:r>
            <a:b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Значит, будешь здоров ты!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728922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9549"/>
          </a:xfrm>
        </p:spPr>
      </p:pic>
      <p:pic>
        <p:nvPicPr>
          <p:cNvPr id="5" name="Рисунок 4" descr="P108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3" y="0"/>
            <a:ext cx="4190997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8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286124"/>
            <a:ext cx="4357686" cy="3268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8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43182"/>
            <a:ext cx="4667251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285728"/>
            <a:ext cx="507206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за столиком сидим,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Вкусный ЗАТВРАК мы едим.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Постарались повара,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Приготовили с утра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728922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4353"/>
          </a:xfrm>
        </p:spPr>
      </p:pic>
      <p:pic>
        <p:nvPicPr>
          <p:cNvPr id="5" name="Рисунок 4" descr="P1080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810258" cy="435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080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14290"/>
            <a:ext cx="4071934" cy="3053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0802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018363"/>
            <a:ext cx="3786182" cy="2839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Мы-расте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336573"/>
            <a:ext cx="3862391" cy="3521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Экран (4:3)</PresentationFormat>
  <Paragraphs>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2015-12-14T14:08:17Z</dcterms:created>
  <dcterms:modified xsi:type="dcterms:W3CDTF">2015-12-14T14:09:56Z</dcterms:modified>
</cp:coreProperties>
</file>