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31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DE250-901B-4C4F-8BB6-934CC854D2B1}" type="datetimeFigureOut">
              <a:rPr lang="ru-RU" smtClean="0"/>
              <a:pPr/>
              <a:t>14.12.2015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C3F80-2905-4BDB-A125-C31916DB4C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DE250-901B-4C4F-8BB6-934CC854D2B1}" type="datetimeFigureOut">
              <a:rPr lang="ru-RU" smtClean="0"/>
              <a:pPr/>
              <a:t>14.12.2015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C3F80-2905-4BDB-A125-C31916DB4C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DE250-901B-4C4F-8BB6-934CC854D2B1}" type="datetimeFigureOut">
              <a:rPr lang="ru-RU" smtClean="0"/>
              <a:pPr/>
              <a:t>14.12.2015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C3F80-2905-4BDB-A125-C31916DB4C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DE250-901B-4C4F-8BB6-934CC854D2B1}" type="datetimeFigureOut">
              <a:rPr lang="ru-RU" smtClean="0"/>
              <a:pPr/>
              <a:t>14.12.2015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C3F80-2905-4BDB-A125-C31916DB4C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DE250-901B-4C4F-8BB6-934CC854D2B1}" type="datetimeFigureOut">
              <a:rPr lang="ru-RU" smtClean="0"/>
              <a:pPr/>
              <a:t>14.12.2015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C3F80-2905-4BDB-A125-C31916DB4C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DE250-901B-4C4F-8BB6-934CC854D2B1}" type="datetimeFigureOut">
              <a:rPr lang="ru-RU" smtClean="0"/>
              <a:pPr/>
              <a:t>14.12.2015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C3F80-2905-4BDB-A125-C31916DB4C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DE250-901B-4C4F-8BB6-934CC854D2B1}" type="datetimeFigureOut">
              <a:rPr lang="ru-RU" smtClean="0"/>
              <a:pPr/>
              <a:t>14.12.2015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C3F80-2905-4BDB-A125-C31916DB4C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DE250-901B-4C4F-8BB6-934CC854D2B1}" type="datetimeFigureOut">
              <a:rPr lang="ru-RU" smtClean="0"/>
              <a:pPr/>
              <a:t>14.12.2015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C3F80-2905-4BDB-A125-C31916DB4C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DE250-901B-4C4F-8BB6-934CC854D2B1}" type="datetimeFigureOut">
              <a:rPr lang="ru-RU" smtClean="0"/>
              <a:pPr/>
              <a:t>14.12.2015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C3F80-2905-4BDB-A125-C31916DB4C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DE250-901B-4C4F-8BB6-934CC854D2B1}" type="datetimeFigureOut">
              <a:rPr lang="ru-RU" smtClean="0"/>
              <a:pPr/>
              <a:t>14.12.2015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C3F80-2905-4BDB-A125-C31916DB4C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DE250-901B-4C4F-8BB6-934CC854D2B1}" type="datetimeFigureOut">
              <a:rPr lang="ru-RU" smtClean="0"/>
              <a:pPr/>
              <a:t>14.12.2015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C3F80-2905-4BDB-A125-C31916DB4C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DE250-901B-4C4F-8BB6-934CC854D2B1}" type="datetimeFigureOut">
              <a:rPr lang="ru-RU" smtClean="0"/>
              <a:pPr/>
              <a:t>14.12.2015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C3F80-2905-4BDB-A125-C31916DB4CF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6169d94a233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836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P108015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Рисунок 5" descr="P10801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P108014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600" decel="5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6169d94a233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836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P108015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P10801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P10801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3973004192-max-95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38272" cy="6858000"/>
          </a:xfrm>
        </p:spPr>
      </p:pic>
      <p:pic>
        <p:nvPicPr>
          <p:cNvPr id="5" name="Рисунок 4" descr="P10801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P10801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P108016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600" decel="5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lc2013020816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108017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Рисунок 5" descr="P10801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267289229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</p:spPr>
      </p:pic>
      <p:pic>
        <p:nvPicPr>
          <p:cNvPr id="5" name="Рисунок 4" descr="P10801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P10801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P108018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600" decel="5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lc20130208160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P10801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P10801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267289229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</p:spPr>
      </p:pic>
      <p:pic>
        <p:nvPicPr>
          <p:cNvPr id="5" name="Рисунок 4" descr="P10801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P108019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600" decel="5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1267289229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995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229600" cy="334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9600" b="1" dirty="0" smtClean="0">
                <a:ln w="381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Спасибо </a:t>
            </a:r>
          </a:p>
          <a:p>
            <a:pPr algn="ctr">
              <a:buNone/>
            </a:pPr>
            <a:r>
              <a:rPr lang="ru-RU" sz="9600" b="1" dirty="0" smtClean="0">
                <a:ln w="381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за внимание!</a:t>
            </a:r>
            <a:endParaRPr lang="ru-RU" sz="9600" b="1" dirty="0">
              <a:ln w="381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</Words>
  <Application>Microsoft Office PowerPoint</Application>
  <PresentationFormat>Экран (4:3)</PresentationFormat>
  <Paragraphs>2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Company>Ya Blondinko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3</cp:revision>
  <dcterms:created xsi:type="dcterms:W3CDTF">2015-12-14T14:27:41Z</dcterms:created>
  <dcterms:modified xsi:type="dcterms:W3CDTF">2015-12-14T14:34:00Z</dcterms:modified>
</cp:coreProperties>
</file>