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995E-F2E4-4A3A-BEC8-9E7B685C6CEE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DFEC-E1BA-43E0-A34F-D949267B0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38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995E-F2E4-4A3A-BEC8-9E7B685C6CEE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DFEC-E1BA-43E0-A34F-D949267B0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74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995E-F2E4-4A3A-BEC8-9E7B685C6CEE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DFEC-E1BA-43E0-A34F-D949267B0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80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995E-F2E4-4A3A-BEC8-9E7B685C6CEE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DFEC-E1BA-43E0-A34F-D949267B0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57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995E-F2E4-4A3A-BEC8-9E7B685C6CEE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DFEC-E1BA-43E0-A34F-D949267B0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38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995E-F2E4-4A3A-BEC8-9E7B685C6CEE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DFEC-E1BA-43E0-A34F-D949267B0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23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995E-F2E4-4A3A-BEC8-9E7B685C6CEE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DFEC-E1BA-43E0-A34F-D949267B0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32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995E-F2E4-4A3A-BEC8-9E7B685C6CEE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DFEC-E1BA-43E0-A34F-D949267B0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59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995E-F2E4-4A3A-BEC8-9E7B685C6CEE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DFEC-E1BA-43E0-A34F-D949267B0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08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995E-F2E4-4A3A-BEC8-9E7B685C6CEE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DFEC-E1BA-43E0-A34F-D949267B0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70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995E-F2E4-4A3A-BEC8-9E7B685C6CEE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DFEC-E1BA-43E0-A34F-D949267B0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97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995E-F2E4-4A3A-BEC8-9E7B685C6CEE}" type="datetimeFigureOut">
              <a:rPr lang="ru-RU" smtClean="0"/>
              <a:t>02.02.2013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9DFEC-E1BA-43E0-A34F-D949267B06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88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microsoft.com/office/2007/relationships/hdphoto" Target="../media/hdphoto2.wdp"/><Relationship Id="rId7" Type="http://schemas.openxmlformats.org/officeDocument/2006/relationships/image" Target="../media/image3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268760"/>
            <a:ext cx="78216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ЛЕПКА ИЗ СОЛЁНОГО ТЕСТА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«НА ЛУГУ ЖИВЁТ КО…»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3651" y="4933910"/>
            <a:ext cx="65705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  МАДОУ №7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Д/С «РОМАШКА»  г. КОМСОМОЛЬСКА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КАРПЕНКО НАДЕЖДА АЛЕКСАНДРОВНА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39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8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" y="1689"/>
            <a:ext cx="7145830" cy="52932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1955800"/>
            <a:ext cx="7366000" cy="4902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2" y="1689"/>
            <a:ext cx="9144000" cy="689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69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5" y="0"/>
            <a:ext cx="3971925" cy="3573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6" y="3573016"/>
            <a:ext cx="3971924" cy="32849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69" y="-7370"/>
            <a:ext cx="5193645" cy="35803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69" y="3573016"/>
            <a:ext cx="5193644" cy="32849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5094" y="-464374"/>
            <a:ext cx="3390673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0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04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6"/>
            <a:ext cx="9144000" cy="686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4942" cy="3356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356992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4139952" y="980728"/>
            <a:ext cx="978408" cy="1728192"/>
          </a:xfrm>
          <a:prstGeom prst="rightArrow">
            <a:avLst>
              <a:gd name="adj1" fmla="val 4874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" y="3356992"/>
            <a:ext cx="4624624" cy="35010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6992"/>
            <a:ext cx="4572000" cy="3501008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4139952" y="4243400"/>
            <a:ext cx="978408" cy="1728192"/>
          </a:xfrm>
          <a:prstGeom prst="rightArrow">
            <a:avLst>
              <a:gd name="adj1" fmla="val 4874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5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56"/>
            <a:ext cx="9144000" cy="6866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63"/>
            <a:ext cx="4788024" cy="34976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23658"/>
            <a:ext cx="4385320" cy="33343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3658"/>
            <a:ext cx="4788024" cy="33384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18458"/>
            <a:ext cx="435597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9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35" y="-243408"/>
            <a:ext cx="3491880" cy="35850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70" y="3212978"/>
            <a:ext cx="4648200" cy="36624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70" y="0"/>
            <a:ext cx="4659830" cy="33416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1684"/>
            <a:ext cx="4484170" cy="3516316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3275856" y="1428525"/>
            <a:ext cx="151216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231459">
            <a:off x="3601102" y="2970801"/>
            <a:ext cx="1513397" cy="4835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1594013" y="3330700"/>
            <a:ext cx="1296144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18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7" y="-1"/>
            <a:ext cx="9145927" cy="685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9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"/>
            <a:ext cx="9142829" cy="6857121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3131254" y="1845263"/>
            <a:ext cx="2880320" cy="316835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79"/>
            <a:ext cx="4589312" cy="38601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314" y="26843"/>
            <a:ext cx="4553516" cy="38342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861048"/>
            <a:ext cx="5920882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3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9"/>
            <a:ext cx="9144000" cy="68421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9"/>
            <a:ext cx="9143999" cy="684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9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0"/>
            <a:ext cx="9183357" cy="68875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793576"/>
            <a:ext cx="8280920" cy="82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3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205" y="1988840"/>
            <a:ext cx="8371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90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977" y="2631865"/>
            <a:ext cx="5570666" cy="42261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" y="-5003"/>
            <a:ext cx="5864763" cy="4645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6664" y="-531440"/>
            <a:ext cx="3390672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0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67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50" y="885915"/>
            <a:ext cx="6794500" cy="50861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29"/>
            <a:ext cx="9142624" cy="68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5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71" y="1066428"/>
            <a:ext cx="6448857" cy="47251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7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6663" y="-464374"/>
            <a:ext cx="3390673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0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4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0"/>
            <a:ext cx="586814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2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0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9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6663" y="-464374"/>
            <a:ext cx="3390673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0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3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34</Words>
  <Application>Microsoft Office PowerPoint</Application>
  <PresentationFormat>Экран (4:3)</PresentationFormat>
  <Paragraphs>11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</dc:creator>
  <cp:lastModifiedBy>надя</cp:lastModifiedBy>
  <cp:revision>31</cp:revision>
  <dcterms:created xsi:type="dcterms:W3CDTF">2013-01-29T11:30:23Z</dcterms:created>
  <dcterms:modified xsi:type="dcterms:W3CDTF">2013-02-02T07:28:46Z</dcterms:modified>
</cp:coreProperties>
</file>