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2" r:id="rId9"/>
    <p:sldId id="262" r:id="rId10"/>
    <p:sldId id="274" r:id="rId11"/>
    <p:sldId id="270" r:id="rId12"/>
    <p:sldId id="267" r:id="rId13"/>
    <p:sldId id="273" r:id="rId14"/>
    <p:sldId id="269" r:id="rId15"/>
    <p:sldId id="264" r:id="rId16"/>
    <p:sldId id="263" r:id="rId17"/>
    <p:sldId id="26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48" d="100"/>
          <a:sy n="48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800F6-A00E-4C06-AD5A-6028D7F0D0EB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B728-9DD7-49A8-BEF1-CACE955CB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5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B728-9DD7-49A8-BEF1-CACE955CB5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9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2D0EC2-6F33-4C4D-BDCB-F242608724A0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8FE444-A89B-4BD3-8BCE-1633B8B7EF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1124745"/>
            <a:ext cx="3168352" cy="247570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Самуил</a:t>
            </a:r>
            <a:br>
              <a:rPr lang="ru-RU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Яковлевич Маршак</a:t>
            </a:r>
            <a:endParaRPr lang="ru-RU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684737" cy="5968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7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9852"/>
            <a:ext cx="5040560" cy="652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8839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60432" cy="6345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830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r="8373"/>
          <a:stretch>
            <a:fillRect/>
          </a:stretch>
        </p:blipFill>
        <p:spPr>
          <a:xfrm>
            <a:off x="2093108" y="404664"/>
            <a:ext cx="6799371" cy="5040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157192"/>
            <a:ext cx="5486400" cy="5667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509120"/>
            <a:ext cx="2736304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1000"/>
              </a:spcAft>
            </a:pPr>
            <a:r>
              <a:rPr lang="ru-RU" sz="1400" b="1" dirty="0"/>
              <a:t>Полосатые лошадки,</a:t>
            </a:r>
            <a:br>
              <a:rPr lang="ru-RU" sz="1400" b="1" dirty="0"/>
            </a:br>
            <a:r>
              <a:rPr lang="ru-RU" sz="1400" b="1" dirty="0"/>
              <a:t>Африканские лошадки,</a:t>
            </a:r>
            <a:br>
              <a:rPr lang="ru-RU" sz="1400" b="1" dirty="0"/>
            </a:br>
            <a:r>
              <a:rPr lang="ru-RU" sz="1400" b="1" dirty="0"/>
              <a:t>Хорошо играть вам в прятки</a:t>
            </a:r>
            <a:br>
              <a:rPr lang="ru-RU" sz="1400" b="1" dirty="0"/>
            </a:br>
            <a:r>
              <a:rPr lang="ru-RU" sz="1400" b="1" dirty="0"/>
              <a:t>На лугу среди травы!</a:t>
            </a:r>
            <a:br>
              <a:rPr lang="ru-RU" sz="1400" b="1" dirty="0"/>
            </a:br>
            <a:r>
              <a:rPr lang="ru-RU" sz="1400" b="1" dirty="0"/>
              <a:t>Разлинованы лошадки,</a:t>
            </a:r>
            <a:br>
              <a:rPr lang="ru-RU" sz="1400" b="1" dirty="0"/>
            </a:br>
            <a:r>
              <a:rPr lang="ru-RU" sz="1400" b="1" dirty="0"/>
              <a:t>Словно школьные тетрадки,</a:t>
            </a:r>
            <a:br>
              <a:rPr lang="ru-RU" sz="1400" b="1" dirty="0"/>
            </a:br>
            <a:r>
              <a:rPr lang="ru-RU" sz="1400" b="1" dirty="0"/>
              <a:t>Разрисованы лошадки</a:t>
            </a:r>
            <a:br>
              <a:rPr lang="ru-RU" sz="1400" b="1" dirty="0"/>
            </a:br>
            <a:r>
              <a:rPr lang="ru-RU" sz="1400" b="1" dirty="0"/>
              <a:t>От копыт до головы.</a:t>
            </a:r>
            <a:br>
              <a:rPr lang="ru-RU" sz="1400" b="1" dirty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498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60432" cy="6345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96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16416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659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88424" cy="6291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294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56376" cy="5967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47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88424" cy="6291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6306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268"/>
            <a:ext cx="8424936" cy="6318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224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830"/>
            <a:ext cx="8064896" cy="595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22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6489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8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80920" cy="6210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858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884368" cy="5913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932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361"/>
            <a:ext cx="8244408" cy="6183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73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609600"/>
            <a:ext cx="2376265" cy="480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/>
              <a:t>Мы от стены плывем к стене</a:t>
            </a:r>
          </a:p>
          <a:p>
            <a:r>
              <a:rPr lang="ru-RU" sz="1800" b="1" dirty="0" smtClean="0"/>
              <a:t>То на боку. То на спине.</a:t>
            </a:r>
          </a:p>
          <a:p>
            <a:r>
              <a:rPr lang="ru-RU" sz="1800" b="1" dirty="0" smtClean="0"/>
              <a:t>Держись правее. Дорогой.</a:t>
            </a:r>
          </a:p>
          <a:p>
            <a:r>
              <a:rPr lang="ru-RU" sz="1800" b="1" dirty="0" smtClean="0"/>
              <a:t>Не задевай меня ногой!</a:t>
            </a:r>
            <a:endParaRPr lang="ru-RU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88640"/>
            <a:ext cx="5328591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06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16416" cy="623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08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60432" cy="6345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02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29</Words>
  <Application>Microsoft Office PowerPoint</Application>
  <PresentationFormat>Экран (4:3)</PresentationFormat>
  <Paragraphs>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Самуил Яковлевич Маршак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Самуил Яковлевич Маршак</dc:title>
  <dc:creator>12</dc:creator>
  <cp:lastModifiedBy>123</cp:lastModifiedBy>
  <cp:revision>22</cp:revision>
  <dcterms:created xsi:type="dcterms:W3CDTF">2015-12-09T16:49:02Z</dcterms:created>
  <dcterms:modified xsi:type="dcterms:W3CDTF">2015-12-10T07:20:13Z</dcterms:modified>
</cp:coreProperties>
</file>