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58E9CD-1908-4111-A30A-BF20D2B07B33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78B0EE-4C8D-48DE-92D5-08704BE80FA1}">
      <dgm:prSet phldrT="[Текст]" custT="1"/>
      <dgm:spPr/>
      <dgm:t>
        <a:bodyPr/>
        <a:lstStyle/>
        <a:p>
          <a:r>
            <a:rPr lang="ru-RU" sz="3200" dirty="0" smtClean="0">
              <a:solidFill>
                <a:schemeClr val="tx1"/>
              </a:solidFill>
            </a:rPr>
            <a:t>Четкая</a:t>
          </a:r>
        </a:p>
        <a:p>
          <a:r>
            <a:rPr lang="ru-RU" sz="3200" dirty="0" smtClean="0">
              <a:solidFill>
                <a:schemeClr val="tx1"/>
              </a:solidFill>
            </a:rPr>
            <a:t>Конкретная</a:t>
          </a:r>
        </a:p>
        <a:p>
          <a:r>
            <a:rPr lang="ru-RU" sz="3200" dirty="0" smtClean="0">
              <a:solidFill>
                <a:schemeClr val="tx1"/>
              </a:solidFill>
            </a:rPr>
            <a:t>Без двойной</a:t>
          </a:r>
        </a:p>
        <a:p>
          <a:r>
            <a:rPr lang="ru-RU" sz="3200" dirty="0" smtClean="0">
              <a:solidFill>
                <a:schemeClr val="tx1"/>
              </a:solidFill>
            </a:rPr>
            <a:t>трактовки</a:t>
          </a:r>
          <a:endParaRPr lang="ru-RU" sz="3200" dirty="0">
            <a:solidFill>
              <a:schemeClr val="tx1"/>
            </a:solidFill>
          </a:endParaRPr>
        </a:p>
      </dgm:t>
    </dgm:pt>
    <dgm:pt modelId="{1F5587EE-3E11-4420-A7E8-9F98570B709B}" type="parTrans" cxnId="{4A78677C-7F94-4F00-8D89-FE7CBA20F28A}">
      <dgm:prSet/>
      <dgm:spPr/>
      <dgm:t>
        <a:bodyPr/>
        <a:lstStyle/>
        <a:p>
          <a:endParaRPr lang="ru-RU"/>
        </a:p>
      </dgm:t>
    </dgm:pt>
    <dgm:pt modelId="{344FA8B3-B9A9-4C9B-830B-2913FBCAA835}" type="sibTrans" cxnId="{4A78677C-7F94-4F00-8D89-FE7CBA20F28A}">
      <dgm:prSet/>
      <dgm:spPr/>
      <dgm:t>
        <a:bodyPr/>
        <a:lstStyle/>
        <a:p>
          <a:endParaRPr lang="ru-RU"/>
        </a:p>
      </dgm:t>
    </dgm:pt>
    <dgm:pt modelId="{0D67C971-FEB1-43FD-963F-5CDCC9367E21}">
      <dgm:prSet phldrT="[Текст]" custT="1"/>
      <dgm:spPr/>
      <dgm:t>
        <a:bodyPr/>
        <a:lstStyle/>
        <a:p>
          <a:r>
            <a:rPr lang="ru-RU" sz="3200" dirty="0" smtClean="0">
              <a:solidFill>
                <a:schemeClr val="tx1"/>
              </a:solidFill>
            </a:rPr>
            <a:t>измеримая</a:t>
          </a:r>
          <a:endParaRPr lang="ru-RU" sz="3200" dirty="0">
            <a:solidFill>
              <a:schemeClr val="tx1"/>
            </a:solidFill>
          </a:endParaRPr>
        </a:p>
      </dgm:t>
    </dgm:pt>
    <dgm:pt modelId="{63496F39-D867-409E-BBBA-2A51F7D73FE4}" type="parTrans" cxnId="{315B93E9-2A2C-4A87-A61D-67149EB08093}">
      <dgm:prSet/>
      <dgm:spPr/>
      <dgm:t>
        <a:bodyPr/>
        <a:lstStyle/>
        <a:p>
          <a:endParaRPr lang="ru-RU"/>
        </a:p>
      </dgm:t>
    </dgm:pt>
    <dgm:pt modelId="{5127E401-5243-4E5E-8988-85A470F2CEF3}" type="sibTrans" cxnId="{315B93E9-2A2C-4A87-A61D-67149EB08093}">
      <dgm:prSet/>
      <dgm:spPr/>
      <dgm:t>
        <a:bodyPr/>
        <a:lstStyle/>
        <a:p>
          <a:endParaRPr lang="ru-RU"/>
        </a:p>
      </dgm:t>
    </dgm:pt>
    <dgm:pt modelId="{911F9537-74E7-4BFF-9086-ACF25CC2424C}">
      <dgm:prSet phldrT="[Текст]" custT="1"/>
      <dgm:spPr/>
      <dgm:t>
        <a:bodyPr/>
        <a:lstStyle/>
        <a:p>
          <a:r>
            <a:rPr lang="ru-RU" sz="3200" dirty="0" smtClean="0">
              <a:solidFill>
                <a:schemeClr val="tx1"/>
              </a:solidFill>
            </a:rPr>
            <a:t>достижимая</a:t>
          </a:r>
          <a:endParaRPr lang="ru-RU" sz="3200" dirty="0">
            <a:solidFill>
              <a:schemeClr val="tx1"/>
            </a:solidFill>
          </a:endParaRPr>
        </a:p>
      </dgm:t>
    </dgm:pt>
    <dgm:pt modelId="{38EBC158-6BF1-4FBA-963C-23E61E7B0C51}" type="parTrans" cxnId="{9A66712B-7362-4B06-B05F-98C125B138F0}">
      <dgm:prSet/>
      <dgm:spPr/>
      <dgm:t>
        <a:bodyPr/>
        <a:lstStyle/>
        <a:p>
          <a:endParaRPr lang="ru-RU"/>
        </a:p>
      </dgm:t>
    </dgm:pt>
    <dgm:pt modelId="{3D5AC311-1754-40F1-AC0F-8439E54E0D45}" type="sibTrans" cxnId="{9A66712B-7362-4B06-B05F-98C125B138F0}">
      <dgm:prSet/>
      <dgm:spPr/>
      <dgm:t>
        <a:bodyPr/>
        <a:lstStyle/>
        <a:p>
          <a:endParaRPr lang="ru-RU"/>
        </a:p>
      </dgm:t>
    </dgm:pt>
    <dgm:pt modelId="{E74FC075-CBB6-4CAB-995E-7D9E9E9F7F6B}">
      <dgm:prSet phldrT="[Текст]" custT="1"/>
      <dgm:spPr/>
      <dgm:t>
        <a:bodyPr/>
        <a:lstStyle/>
        <a:p>
          <a:r>
            <a:rPr lang="ru-RU" sz="3200" dirty="0" smtClean="0">
              <a:solidFill>
                <a:schemeClr val="tx1"/>
              </a:solidFill>
            </a:rPr>
            <a:t>уместная</a:t>
          </a:r>
          <a:endParaRPr lang="ru-RU" sz="3200" dirty="0">
            <a:solidFill>
              <a:schemeClr val="tx1"/>
            </a:solidFill>
          </a:endParaRPr>
        </a:p>
      </dgm:t>
    </dgm:pt>
    <dgm:pt modelId="{2F9DD438-01E2-49A1-AF7A-4634E470307C}" type="parTrans" cxnId="{CAF9C6AD-7941-45B7-91A7-64BD970DAAF6}">
      <dgm:prSet/>
      <dgm:spPr/>
      <dgm:t>
        <a:bodyPr/>
        <a:lstStyle/>
        <a:p>
          <a:endParaRPr lang="ru-RU"/>
        </a:p>
      </dgm:t>
    </dgm:pt>
    <dgm:pt modelId="{2DED461A-1D9E-4A98-8781-044182CAA611}" type="sibTrans" cxnId="{CAF9C6AD-7941-45B7-91A7-64BD970DAAF6}">
      <dgm:prSet/>
      <dgm:spPr/>
      <dgm:t>
        <a:bodyPr/>
        <a:lstStyle/>
        <a:p>
          <a:endParaRPr lang="ru-RU"/>
        </a:p>
      </dgm:t>
    </dgm:pt>
    <dgm:pt modelId="{5FE28906-F0D1-4C01-94A8-86B5591FD377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Показательна во</a:t>
          </a:r>
        </a:p>
        <a:p>
          <a:r>
            <a:rPr lang="ru-RU" sz="2800" dirty="0" smtClean="0">
              <a:solidFill>
                <a:schemeClr val="tx1"/>
              </a:solidFill>
            </a:rPr>
            <a:t>времени</a:t>
          </a:r>
          <a:endParaRPr lang="ru-RU" sz="2800" dirty="0">
            <a:solidFill>
              <a:schemeClr val="tx1"/>
            </a:solidFill>
          </a:endParaRPr>
        </a:p>
      </dgm:t>
    </dgm:pt>
    <dgm:pt modelId="{25E5FB43-9B65-416B-A7CE-46C44CA33F63}" type="parTrans" cxnId="{E79B1274-3F20-4F84-8EBB-1A6C352F05E4}">
      <dgm:prSet/>
      <dgm:spPr/>
      <dgm:t>
        <a:bodyPr/>
        <a:lstStyle/>
        <a:p>
          <a:endParaRPr lang="ru-RU"/>
        </a:p>
      </dgm:t>
    </dgm:pt>
    <dgm:pt modelId="{D92A3CFA-1664-481B-858C-402A5975E254}" type="sibTrans" cxnId="{E79B1274-3F20-4F84-8EBB-1A6C352F05E4}">
      <dgm:prSet/>
      <dgm:spPr/>
      <dgm:t>
        <a:bodyPr/>
        <a:lstStyle/>
        <a:p>
          <a:endParaRPr lang="ru-RU"/>
        </a:p>
      </dgm:t>
    </dgm:pt>
    <dgm:pt modelId="{DC9F7123-CE55-4757-8F77-D6F0E9B01A91}" type="pres">
      <dgm:prSet presAssocID="{0358E9CD-1908-4111-A30A-BF20D2B07B3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E14C2F-DA80-4A55-A090-AFB4ACA33353}" type="pres">
      <dgm:prSet presAssocID="{0358E9CD-1908-4111-A30A-BF20D2B07B33}" presName="matrix" presStyleCnt="0"/>
      <dgm:spPr/>
    </dgm:pt>
    <dgm:pt modelId="{D9FA6831-2B26-434C-A693-AB8B222478A1}" type="pres">
      <dgm:prSet presAssocID="{0358E9CD-1908-4111-A30A-BF20D2B07B33}" presName="tile1" presStyleLbl="node1" presStyleIdx="0" presStyleCnt="4"/>
      <dgm:spPr/>
      <dgm:t>
        <a:bodyPr/>
        <a:lstStyle/>
        <a:p>
          <a:endParaRPr lang="ru-RU"/>
        </a:p>
      </dgm:t>
    </dgm:pt>
    <dgm:pt modelId="{7796A8E6-8739-41C9-8E97-01A8D60EBF9A}" type="pres">
      <dgm:prSet presAssocID="{0358E9CD-1908-4111-A30A-BF20D2B07B3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5050DE-3F1D-405C-B133-DE7F4788AD39}" type="pres">
      <dgm:prSet presAssocID="{0358E9CD-1908-4111-A30A-BF20D2B07B33}" presName="tile2" presStyleLbl="node1" presStyleIdx="1" presStyleCnt="4"/>
      <dgm:spPr/>
      <dgm:t>
        <a:bodyPr/>
        <a:lstStyle/>
        <a:p>
          <a:endParaRPr lang="ru-RU"/>
        </a:p>
      </dgm:t>
    </dgm:pt>
    <dgm:pt modelId="{F14FB3CD-54BE-4F92-B2B8-69F7AF45E15A}" type="pres">
      <dgm:prSet presAssocID="{0358E9CD-1908-4111-A30A-BF20D2B07B3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C41E4C-8431-4308-AAFB-E88804CC5602}" type="pres">
      <dgm:prSet presAssocID="{0358E9CD-1908-4111-A30A-BF20D2B07B33}" presName="tile3" presStyleLbl="node1" presStyleIdx="2" presStyleCnt="4" custLinFactNeighborY="-1712"/>
      <dgm:spPr/>
      <dgm:t>
        <a:bodyPr/>
        <a:lstStyle/>
        <a:p>
          <a:endParaRPr lang="ru-RU"/>
        </a:p>
      </dgm:t>
    </dgm:pt>
    <dgm:pt modelId="{BEBCBD55-AB7F-4ADD-9F42-DF8C0D62300F}" type="pres">
      <dgm:prSet presAssocID="{0358E9CD-1908-4111-A30A-BF20D2B07B3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2F1670-ED91-4683-B318-3ED9F46A6A56}" type="pres">
      <dgm:prSet presAssocID="{0358E9CD-1908-4111-A30A-BF20D2B07B33}" presName="tile4" presStyleLbl="node1" presStyleIdx="3" presStyleCnt="4"/>
      <dgm:spPr/>
      <dgm:t>
        <a:bodyPr/>
        <a:lstStyle/>
        <a:p>
          <a:endParaRPr lang="ru-RU"/>
        </a:p>
      </dgm:t>
    </dgm:pt>
    <dgm:pt modelId="{2859279B-2645-4DB7-8C03-84B32D7884C4}" type="pres">
      <dgm:prSet presAssocID="{0358E9CD-1908-4111-A30A-BF20D2B07B3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6AFAF9-B9CA-4916-845C-5B7816E997DA}" type="pres">
      <dgm:prSet presAssocID="{0358E9CD-1908-4111-A30A-BF20D2B07B33}" presName="centerTile" presStyleLbl="fgShp" presStyleIdx="0" presStyleCnt="1" custScaleX="149911" custScaleY="18411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7EB7B2A9-6B1D-4129-879C-A816E9C1C123}" type="presOf" srcId="{E74FC075-CBB6-4CAB-995E-7D9E9E9F7F6B}" destId="{1FC41E4C-8431-4308-AAFB-E88804CC5602}" srcOrd="0" destOrd="0" presId="urn:microsoft.com/office/officeart/2005/8/layout/matrix1"/>
    <dgm:cxn modelId="{A915BE94-2E9F-4751-A337-ADD90401D420}" type="presOf" srcId="{0D67C971-FEB1-43FD-963F-5CDCC9367E21}" destId="{7796A8E6-8739-41C9-8E97-01A8D60EBF9A}" srcOrd="1" destOrd="0" presId="urn:microsoft.com/office/officeart/2005/8/layout/matrix1"/>
    <dgm:cxn modelId="{B88F128A-A4D8-436A-85BA-97EF87F13089}" type="presOf" srcId="{0D67C971-FEB1-43FD-963F-5CDCC9367E21}" destId="{D9FA6831-2B26-434C-A693-AB8B222478A1}" srcOrd="0" destOrd="0" presId="urn:microsoft.com/office/officeart/2005/8/layout/matrix1"/>
    <dgm:cxn modelId="{E79B1274-3F20-4F84-8EBB-1A6C352F05E4}" srcId="{1578B0EE-4C8D-48DE-92D5-08704BE80FA1}" destId="{5FE28906-F0D1-4C01-94A8-86B5591FD377}" srcOrd="3" destOrd="0" parTransId="{25E5FB43-9B65-416B-A7CE-46C44CA33F63}" sibTransId="{D92A3CFA-1664-481B-858C-402A5975E254}"/>
    <dgm:cxn modelId="{3185C739-FDAB-45D5-A71C-5ABE2F85E57E}" type="presOf" srcId="{911F9537-74E7-4BFF-9086-ACF25CC2424C}" destId="{F14FB3CD-54BE-4F92-B2B8-69F7AF45E15A}" srcOrd="1" destOrd="0" presId="urn:microsoft.com/office/officeart/2005/8/layout/matrix1"/>
    <dgm:cxn modelId="{57D53D04-1940-4150-96FE-5460EBBD8E49}" type="presOf" srcId="{5FE28906-F0D1-4C01-94A8-86B5591FD377}" destId="{2859279B-2645-4DB7-8C03-84B32D7884C4}" srcOrd="1" destOrd="0" presId="urn:microsoft.com/office/officeart/2005/8/layout/matrix1"/>
    <dgm:cxn modelId="{9A66712B-7362-4B06-B05F-98C125B138F0}" srcId="{1578B0EE-4C8D-48DE-92D5-08704BE80FA1}" destId="{911F9537-74E7-4BFF-9086-ACF25CC2424C}" srcOrd="1" destOrd="0" parTransId="{38EBC158-6BF1-4FBA-963C-23E61E7B0C51}" sibTransId="{3D5AC311-1754-40F1-AC0F-8439E54E0D45}"/>
    <dgm:cxn modelId="{315B93E9-2A2C-4A87-A61D-67149EB08093}" srcId="{1578B0EE-4C8D-48DE-92D5-08704BE80FA1}" destId="{0D67C971-FEB1-43FD-963F-5CDCC9367E21}" srcOrd="0" destOrd="0" parTransId="{63496F39-D867-409E-BBBA-2A51F7D73FE4}" sibTransId="{5127E401-5243-4E5E-8988-85A470F2CEF3}"/>
    <dgm:cxn modelId="{C63EEB75-EDC7-4507-813E-5D8BAF848501}" type="presOf" srcId="{911F9537-74E7-4BFF-9086-ACF25CC2424C}" destId="{445050DE-3F1D-405C-B133-DE7F4788AD39}" srcOrd="0" destOrd="0" presId="urn:microsoft.com/office/officeart/2005/8/layout/matrix1"/>
    <dgm:cxn modelId="{CAF9C6AD-7941-45B7-91A7-64BD970DAAF6}" srcId="{1578B0EE-4C8D-48DE-92D5-08704BE80FA1}" destId="{E74FC075-CBB6-4CAB-995E-7D9E9E9F7F6B}" srcOrd="2" destOrd="0" parTransId="{2F9DD438-01E2-49A1-AF7A-4634E470307C}" sibTransId="{2DED461A-1D9E-4A98-8781-044182CAA611}"/>
    <dgm:cxn modelId="{4C6C387A-1C99-49F6-A2C8-D3E245E3DA1C}" type="presOf" srcId="{0358E9CD-1908-4111-A30A-BF20D2B07B33}" destId="{DC9F7123-CE55-4757-8F77-D6F0E9B01A91}" srcOrd="0" destOrd="0" presId="urn:microsoft.com/office/officeart/2005/8/layout/matrix1"/>
    <dgm:cxn modelId="{4A78677C-7F94-4F00-8D89-FE7CBA20F28A}" srcId="{0358E9CD-1908-4111-A30A-BF20D2B07B33}" destId="{1578B0EE-4C8D-48DE-92D5-08704BE80FA1}" srcOrd="0" destOrd="0" parTransId="{1F5587EE-3E11-4420-A7E8-9F98570B709B}" sibTransId="{344FA8B3-B9A9-4C9B-830B-2913FBCAA835}"/>
    <dgm:cxn modelId="{534A3086-4471-4FAF-BF7E-A8BED50FF09A}" type="presOf" srcId="{E74FC075-CBB6-4CAB-995E-7D9E9E9F7F6B}" destId="{BEBCBD55-AB7F-4ADD-9F42-DF8C0D62300F}" srcOrd="1" destOrd="0" presId="urn:microsoft.com/office/officeart/2005/8/layout/matrix1"/>
    <dgm:cxn modelId="{30DD5A2F-433B-4D17-863C-1772A20F50AA}" type="presOf" srcId="{5FE28906-F0D1-4C01-94A8-86B5591FD377}" destId="{632F1670-ED91-4683-B318-3ED9F46A6A56}" srcOrd="0" destOrd="0" presId="urn:microsoft.com/office/officeart/2005/8/layout/matrix1"/>
    <dgm:cxn modelId="{EBBA4E18-4EC1-4C90-8E36-E7623D6052D1}" type="presOf" srcId="{1578B0EE-4C8D-48DE-92D5-08704BE80FA1}" destId="{756AFAF9-B9CA-4916-845C-5B7816E997DA}" srcOrd="0" destOrd="0" presId="urn:microsoft.com/office/officeart/2005/8/layout/matrix1"/>
    <dgm:cxn modelId="{8D27A43E-6559-4126-A7CA-B540AA11C8B4}" type="presParOf" srcId="{DC9F7123-CE55-4757-8F77-D6F0E9B01A91}" destId="{11E14C2F-DA80-4A55-A090-AFB4ACA33353}" srcOrd="0" destOrd="0" presId="urn:microsoft.com/office/officeart/2005/8/layout/matrix1"/>
    <dgm:cxn modelId="{D3D8633E-986D-4A4D-BD85-24466934BDD0}" type="presParOf" srcId="{11E14C2F-DA80-4A55-A090-AFB4ACA33353}" destId="{D9FA6831-2B26-434C-A693-AB8B222478A1}" srcOrd="0" destOrd="0" presId="urn:microsoft.com/office/officeart/2005/8/layout/matrix1"/>
    <dgm:cxn modelId="{031C5E68-46DB-4260-BC15-0F836E368C5E}" type="presParOf" srcId="{11E14C2F-DA80-4A55-A090-AFB4ACA33353}" destId="{7796A8E6-8739-41C9-8E97-01A8D60EBF9A}" srcOrd="1" destOrd="0" presId="urn:microsoft.com/office/officeart/2005/8/layout/matrix1"/>
    <dgm:cxn modelId="{C4BE1B1D-E8D6-4F08-ADCE-40E30556E0C6}" type="presParOf" srcId="{11E14C2F-DA80-4A55-A090-AFB4ACA33353}" destId="{445050DE-3F1D-405C-B133-DE7F4788AD39}" srcOrd="2" destOrd="0" presId="urn:microsoft.com/office/officeart/2005/8/layout/matrix1"/>
    <dgm:cxn modelId="{792091B7-6476-448A-83C6-266AD616C30D}" type="presParOf" srcId="{11E14C2F-DA80-4A55-A090-AFB4ACA33353}" destId="{F14FB3CD-54BE-4F92-B2B8-69F7AF45E15A}" srcOrd="3" destOrd="0" presId="urn:microsoft.com/office/officeart/2005/8/layout/matrix1"/>
    <dgm:cxn modelId="{8FD59A3F-0B01-4043-9D40-A43D21897C1E}" type="presParOf" srcId="{11E14C2F-DA80-4A55-A090-AFB4ACA33353}" destId="{1FC41E4C-8431-4308-AAFB-E88804CC5602}" srcOrd="4" destOrd="0" presId="urn:microsoft.com/office/officeart/2005/8/layout/matrix1"/>
    <dgm:cxn modelId="{37C6AB35-3702-488A-AC19-30764D9A60D5}" type="presParOf" srcId="{11E14C2F-DA80-4A55-A090-AFB4ACA33353}" destId="{BEBCBD55-AB7F-4ADD-9F42-DF8C0D62300F}" srcOrd="5" destOrd="0" presId="urn:microsoft.com/office/officeart/2005/8/layout/matrix1"/>
    <dgm:cxn modelId="{8A62F1AB-8A31-4AB5-8129-AC9939AB85AD}" type="presParOf" srcId="{11E14C2F-DA80-4A55-A090-AFB4ACA33353}" destId="{632F1670-ED91-4683-B318-3ED9F46A6A56}" srcOrd="6" destOrd="0" presId="urn:microsoft.com/office/officeart/2005/8/layout/matrix1"/>
    <dgm:cxn modelId="{EFA24FAA-9117-42A2-BC78-8D813E388435}" type="presParOf" srcId="{11E14C2F-DA80-4A55-A090-AFB4ACA33353}" destId="{2859279B-2645-4DB7-8C03-84B32D7884C4}" srcOrd="7" destOrd="0" presId="urn:microsoft.com/office/officeart/2005/8/layout/matrix1"/>
    <dgm:cxn modelId="{762F284A-F712-4E57-900E-0A35893F52C8}" type="presParOf" srcId="{DC9F7123-CE55-4757-8F77-D6F0E9B01A91}" destId="{756AFAF9-B9CA-4916-845C-5B7816E997D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FA6831-2B26-434C-A693-AB8B222478A1}">
      <dsp:nvSpPr>
        <dsp:cNvPr id="0" name=""/>
        <dsp:cNvSpPr/>
      </dsp:nvSpPr>
      <dsp:spPr>
        <a:xfrm rot="16200000">
          <a:off x="506028" y="-506028"/>
          <a:ext cx="2564172" cy="357622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измеримая</a:t>
          </a:r>
          <a:endParaRPr lang="ru-RU" sz="3200" kern="1200" dirty="0">
            <a:solidFill>
              <a:schemeClr val="tx1"/>
            </a:solidFill>
          </a:endParaRPr>
        </a:p>
      </dsp:txBody>
      <dsp:txXfrm rot="16200000">
        <a:off x="826549" y="-826549"/>
        <a:ext cx="1923129" cy="3576228"/>
      </dsp:txXfrm>
    </dsp:sp>
    <dsp:sp modelId="{445050DE-3F1D-405C-B133-DE7F4788AD39}">
      <dsp:nvSpPr>
        <dsp:cNvPr id="0" name=""/>
        <dsp:cNvSpPr/>
      </dsp:nvSpPr>
      <dsp:spPr>
        <a:xfrm>
          <a:off x="3576228" y="0"/>
          <a:ext cx="3576228" cy="256417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достижимая</a:t>
          </a:r>
          <a:endParaRPr lang="ru-RU" sz="3200" kern="1200" dirty="0">
            <a:solidFill>
              <a:schemeClr val="tx1"/>
            </a:solidFill>
          </a:endParaRPr>
        </a:p>
      </dsp:txBody>
      <dsp:txXfrm>
        <a:off x="3576228" y="0"/>
        <a:ext cx="3576228" cy="1923129"/>
      </dsp:txXfrm>
    </dsp:sp>
    <dsp:sp modelId="{1FC41E4C-8431-4308-AAFB-E88804CC5602}">
      <dsp:nvSpPr>
        <dsp:cNvPr id="0" name=""/>
        <dsp:cNvSpPr/>
      </dsp:nvSpPr>
      <dsp:spPr>
        <a:xfrm rot="10800000">
          <a:off x="0" y="2520273"/>
          <a:ext cx="3576228" cy="256417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уместная</a:t>
          </a:r>
          <a:endParaRPr lang="ru-RU" sz="3200" kern="1200" dirty="0">
            <a:solidFill>
              <a:schemeClr val="tx1"/>
            </a:solidFill>
          </a:endParaRPr>
        </a:p>
      </dsp:txBody>
      <dsp:txXfrm rot="10800000">
        <a:off x="0" y="3161316"/>
        <a:ext cx="3576228" cy="1923129"/>
      </dsp:txXfrm>
    </dsp:sp>
    <dsp:sp modelId="{632F1670-ED91-4683-B318-3ED9F46A6A56}">
      <dsp:nvSpPr>
        <dsp:cNvPr id="0" name=""/>
        <dsp:cNvSpPr/>
      </dsp:nvSpPr>
      <dsp:spPr>
        <a:xfrm rot="5400000">
          <a:off x="4082256" y="2058144"/>
          <a:ext cx="2564172" cy="357622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Показательна во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времени</a:t>
          </a:r>
          <a:endParaRPr lang="ru-RU" sz="2800" kern="1200" dirty="0">
            <a:solidFill>
              <a:schemeClr val="tx1"/>
            </a:solidFill>
          </a:endParaRPr>
        </a:p>
      </dsp:txBody>
      <dsp:txXfrm rot="5400000">
        <a:off x="4402777" y="2378665"/>
        <a:ext cx="1923129" cy="3576228"/>
      </dsp:txXfrm>
    </dsp:sp>
    <dsp:sp modelId="{756AFAF9-B9CA-4916-845C-5B7816E997DA}">
      <dsp:nvSpPr>
        <dsp:cNvPr id="0" name=""/>
        <dsp:cNvSpPr/>
      </dsp:nvSpPr>
      <dsp:spPr>
        <a:xfrm>
          <a:off x="1967880" y="1383928"/>
          <a:ext cx="3216695" cy="2360486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Четкая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Конкретная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Без двойной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трактовки</a:t>
          </a:r>
          <a:endParaRPr lang="ru-RU" sz="3200" kern="1200" dirty="0">
            <a:solidFill>
              <a:schemeClr val="tx1"/>
            </a:solidFill>
          </a:endParaRPr>
        </a:p>
      </dsp:txBody>
      <dsp:txXfrm>
        <a:off x="1967880" y="1383928"/>
        <a:ext cx="3216695" cy="23604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F9FB-B98A-4DDA-91FD-3A92CD23D6D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D26F012-D911-4E43-B95D-4D17C3328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F9FB-B98A-4DDA-91FD-3A92CD23D6D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F012-D911-4E43-B95D-4D17C3328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F9FB-B98A-4DDA-91FD-3A92CD23D6D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F012-D911-4E43-B95D-4D17C3328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F9FB-B98A-4DDA-91FD-3A92CD23D6D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D26F012-D911-4E43-B95D-4D17C3328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F9FB-B98A-4DDA-91FD-3A92CD23D6D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F012-D911-4E43-B95D-4D17C33289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F9FB-B98A-4DDA-91FD-3A92CD23D6D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F012-D911-4E43-B95D-4D17C3328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F9FB-B98A-4DDA-91FD-3A92CD23D6D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D26F012-D911-4E43-B95D-4D17C33289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F9FB-B98A-4DDA-91FD-3A92CD23D6D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F012-D911-4E43-B95D-4D17C3328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F9FB-B98A-4DDA-91FD-3A92CD23D6D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F012-D911-4E43-B95D-4D17C3328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F9FB-B98A-4DDA-91FD-3A92CD23D6D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F012-D911-4E43-B95D-4D17C3328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F9FB-B98A-4DDA-91FD-3A92CD23D6D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6F012-D911-4E43-B95D-4D17C33289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D3F9FB-B98A-4DDA-91FD-3A92CD23D6D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D26F012-D911-4E43-B95D-4D17C33289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Целеполагание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44824"/>
            <a:ext cx="7272808" cy="4320480"/>
          </a:xfrm>
          <a:prstGeom prst="flowChartAlternateProcess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ера\Desktop\для мастер класса\портрет сене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2160240" cy="2661869"/>
          </a:xfrm>
          <a:prstGeom prst="rect">
            <a:avLst/>
          </a:prstGeom>
          <a:noFill/>
          <a:ln w="38100">
            <a:solidFill>
              <a:schemeClr val="tx1"/>
            </a:solidFill>
          </a:ln>
          <a:scene3d>
            <a:camera prst="orthographicFront">
              <a:rot lat="0" lon="21299999" rev="0"/>
            </a:camera>
            <a:lightRig rig="threePt" dir="t"/>
          </a:scene3d>
        </p:spPr>
      </p:pic>
      <p:sp>
        <p:nvSpPr>
          <p:cNvPr id="6" name="TextBox 5"/>
          <p:cNvSpPr txBox="1"/>
          <p:nvPr/>
        </p:nvSpPr>
        <p:spPr>
          <a:xfrm>
            <a:off x="2699793" y="692696"/>
            <a:ext cx="619268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Есть люди, которые живут без всякой цели, проходят в мире,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Точно былинка в реке: они не идут, их несет.</a:t>
            </a:r>
          </a:p>
          <a:p>
            <a:pPr algn="r"/>
            <a:r>
              <a:rPr lang="ru-RU" b="1" dirty="0" smtClean="0"/>
              <a:t>Сенека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7" name="Picture 3" descr="C:\Users\Вера\Desktop\для мастер класса\портрет монтень м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429000"/>
            <a:ext cx="2242046" cy="296114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323528" y="3861048"/>
            <a:ext cx="583264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Ум, не имеющий никакой определенной цели,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теряется; быть везде – значит быть нигде.</a:t>
            </a:r>
          </a:p>
          <a:p>
            <a:pPr algn="r"/>
            <a:r>
              <a:rPr lang="ru-RU" b="1" dirty="0" smtClean="0"/>
              <a:t>М. Монтень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– это:</a:t>
            </a:r>
            <a:b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472608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То, что имеет смысл удовлетворить наши желания, обеспечит выполнение профессиональных обязанностей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Нечто совершенно реальное, определенное, конкретное, измеримое, обладающее формой и содержанием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То, чего пока нет, но мы хотим достичь, получить, иметь, использовать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То, к чему надо прийти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То, что нужно в конкретное время, в конкретном месте, в конкретных условиях</a:t>
            </a:r>
          </a:p>
          <a:p>
            <a:pPr>
              <a:buClrTx/>
              <a:buFont typeface="Wingdings" pitchFamily="2" charset="2"/>
              <a:buChar char="q"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Целеполагание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это процесс выявления целей и задач субъектов деятельности (учителя и ученика), их предъявления друг другу, согласования и достижения. Оно должно быть субъектным и соответствовать планируемому результату.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smart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(англ. – умный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971600" y="1412776"/>
          <a:ext cx="7152456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Приемы  </a:t>
            </a:r>
            <a:r>
              <a:rPr lang="ru-RU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целеполагания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184576"/>
          </a:xfrm>
        </p:spPr>
        <p:txBody>
          <a:bodyPr/>
          <a:lstStyle/>
          <a:p>
            <a:pPr>
              <a:buClrTx/>
              <a:buFont typeface="Wingdings" pitchFamily="2" charset="2"/>
              <a:buChar char="q"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Мозговой штурм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Прием выяснения ожиданий и опасений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Ситуация яркого пятна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Группировка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наглядного образа</a:t>
            </a:r>
          </a:p>
          <a:p>
            <a:pPr>
              <a:buClrTx/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Тема:</a:t>
            </a: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Сложносокращенные слова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группа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группа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ГИБДД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ТЮЗ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Завмаг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МХАТ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универсам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Замнет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ПРКС</a:t>
                      </a:r>
                    </a:p>
                    <a:p>
                      <a:pPr algn="ctr"/>
                      <a:r>
                        <a:rPr lang="ru-RU" sz="2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Завтек</a:t>
                      </a:r>
                      <a:endParaRPr lang="ru-RU" sz="2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ЭЮЯ</a:t>
                      </a:r>
                    </a:p>
                    <a:p>
                      <a:pPr algn="ctr"/>
                      <a:r>
                        <a:rPr lang="ru-RU" sz="2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абв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63688" y="4941168"/>
            <a:ext cx="7071231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Прочитайте слова.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Что бы вам хотелось с ними сделать?</a:t>
            </a:r>
          </a:p>
          <a:p>
            <a:r>
              <a:rPr lang="ru-RU" dirty="0" smtClean="0"/>
              <a:t>Узнать значение, почему так разделены.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Жизнь и творчество писателя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1.К понедельнику вам необходимо написать заметку в школьную газету о творчестве А. Платонова.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Вспомнить как можно больше слов – ассоциаций к теме «Цветы».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Убедить друзей прочитать рассказ А.Платонова.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178</TotalTime>
  <Words>260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Слайд 2</vt:lpstr>
      <vt:lpstr>Цель – это: </vt:lpstr>
      <vt:lpstr>Целеполагание</vt:lpstr>
      <vt:lpstr>Метод smart(англ. – умный)</vt:lpstr>
      <vt:lpstr>Приемы  целеполагания</vt:lpstr>
      <vt:lpstr>Тема: Сложносокращенные слова</vt:lpstr>
      <vt:lpstr>Жизнь и творчество писателя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Вера</dc:creator>
  <cp:lastModifiedBy>Вера</cp:lastModifiedBy>
  <cp:revision>19</cp:revision>
  <dcterms:created xsi:type="dcterms:W3CDTF">2015-12-14T10:35:43Z</dcterms:created>
  <dcterms:modified xsi:type="dcterms:W3CDTF">2015-12-15T17:37:52Z</dcterms:modified>
</cp:coreProperties>
</file>