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388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2F783-F9A4-4B27-8925-95A00C2A7C59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74D1E-56B6-4BA0-BFE2-A37E764D5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5A23-0D55-4128-A4BD-C9AF6FBB009A}" type="datetimeFigureOut">
              <a:rPr lang="ru-RU" smtClean="0"/>
              <a:pPr/>
              <a:t>04.09.2011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00EB-B01E-4BE9-A767-E074CAAE7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Лёгкая </a:t>
            </a:r>
            <a:r>
              <a:rPr lang="ru-RU" sz="2000" b="1" dirty="0" err="1"/>
              <a:t>атле́тика</a:t>
            </a:r>
            <a:r>
              <a:rPr lang="ru-RU" sz="2000" dirty="0"/>
              <a:t> </a:t>
            </a:r>
            <a:r>
              <a:rPr lang="ru-RU" dirty="0"/>
              <a:t>— совокупность видов спорта, объединяющая пять дисциплин — бег; спортивная ходьба; прыжки (в длину,высоту, тройной, с шестом); метание (диска, копья, молота), толкание ядра; легкоатлетические многоборья. Один из основных и наиболее массовых видов спорта.</a:t>
            </a:r>
          </a:p>
        </p:txBody>
      </p:sp>
      <p:pic>
        <p:nvPicPr>
          <p:cNvPr id="11266" name="Picture 2" descr="Файл:Millrose games 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7334280" cy="550071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64343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Развитие</a:t>
            </a:r>
          </a:p>
          <a:p>
            <a:r>
              <a:rPr lang="ru-RU" dirty="0"/>
              <a:t>Лёгкая атлетика относится к числу популярнейших видов спорта, так как, вообще говоря, не требует дорогостоящих условий для занятий. Этим обусловлена её столь высокая распространённость, в том числе, и в экономически слаборазвитых странах Азии, Африки и Латинской Америки. За всю историю чемпионатов мира с 1983 по 2007 год медали на них завоёвывали спортсмены 83 стран.</a:t>
            </a:r>
          </a:p>
          <a:p>
            <a:r>
              <a:rPr lang="ru-RU" dirty="0"/>
              <a:t>Наиболее развита лёгкая атлетика, как вид спорта в таких странах как: США, Россия, </a:t>
            </a:r>
            <a:r>
              <a:rPr lang="ru-RU" dirty="0" smtClean="0"/>
              <a:t>ФРГ, Великобритания</a:t>
            </a:r>
            <a:r>
              <a:rPr lang="ru-RU" dirty="0"/>
              <a:t>, Кения, Эфиопия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4" name="Picture 4" descr="http://sportkomitet.vmarket.ru/files/images/sport-design-running-hight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0655" y="0"/>
            <a:ext cx="4493345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Дисциплины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010400" cy="27019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/>
              <a:t>Спринт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Бег на средние дистанции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Бег на длинные дистанции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Марафонский бег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Бег с барьерами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Эстафетный бег</a:t>
            </a:r>
          </a:p>
          <a:p>
            <a:pPr>
              <a:lnSpc>
                <a:spcPct val="80000"/>
              </a:lnSpc>
            </a:pPr>
            <a:endParaRPr lang="ru-RU" sz="1200" dirty="0"/>
          </a:p>
        </p:txBody>
      </p:sp>
      <p:pic>
        <p:nvPicPr>
          <p:cNvPr id="43013" name="Picture 5" descr="3781004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3657600" cy="2925763"/>
          </a:xfrm>
          <a:prstGeom prst="rect">
            <a:avLst/>
          </a:prstGeom>
          <a:noFill/>
        </p:spPr>
      </p:pic>
      <p:pic>
        <p:nvPicPr>
          <p:cNvPr id="43014" name="Picture 6" descr="normal_226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4267200" cy="28448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1433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Бег.</a:t>
            </a:r>
            <a:endParaRPr lang="ru-RU" dirty="0"/>
          </a:p>
          <a:p>
            <a:r>
              <a:rPr lang="ru-RU" b="1" dirty="0" smtClean="0"/>
              <a:t>Бег </a:t>
            </a:r>
            <a:r>
              <a:rPr lang="ru-RU" b="1" dirty="0"/>
              <a:t>- естественный способ передвижения входящий во многие виды спорта. В лёгкой атлетике бег делится на гладкий, с препятствиями, эстафетный и по пересечённой местности. Бег выполняется широким шагом на передней части стопы, с полным выпрямлением ноги в момент отталкивания от земли и выносом бедра другой ноги вперёд-вверх, туловище слегка наклонено вперёд, руки согнуты в локтях, дыхание свободное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25602" name="Picture 2" descr="http://visualrian.ru/storage/PreviewWM/3315/85/331585.jpg?12190543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14290"/>
            <a:ext cx="4876800" cy="324802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214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Бег на короткие дистанции (спринт).</a:t>
            </a:r>
            <a:endParaRPr lang="ru-RU" dirty="0"/>
          </a:p>
          <a:p>
            <a:r>
              <a:rPr lang="ru-RU" b="1" dirty="0" smtClean="0"/>
              <a:t>- </a:t>
            </a:r>
            <a:r>
              <a:rPr lang="ru-RU" b="1" dirty="0"/>
              <a:t>условно разделяется на четыре фазы: старт, стартовый разбег, бег по дистанции, финиширование. Для наиболее эффективного начала бега используют низкий старт.     </a:t>
            </a:r>
            <a:endParaRPr lang="ru-RU" dirty="0"/>
          </a:p>
        </p:txBody>
      </p:sp>
      <p:pic>
        <p:nvPicPr>
          <p:cNvPr id="20482" name="Picture 2" descr="http://svpressa.ru/photo/1270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42852"/>
            <a:ext cx="3747051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929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Эстафетный бег.</a:t>
            </a:r>
            <a:endParaRPr lang="ru-RU" b="1" dirty="0" smtClean="0"/>
          </a:p>
          <a:p>
            <a:r>
              <a:rPr lang="ru-RU" b="1" dirty="0" smtClean="0"/>
              <a:t>Цель </a:t>
            </a:r>
            <a:r>
              <a:rPr lang="ru-RU" b="1" dirty="0"/>
              <a:t>- быстрее пронести эстафетную палочку от старта до финиша, передавая её друг другу. Вся дистанция делится на этапы одинаковой или разной протяженности. Передача эстафетной палочки осуществляется в 20-метровой зоне. Бегущий на последнем этапе должен пересечь финиш с эстафетной палочкой. Успех передачи зависит от согласованности действий бегунов.</a:t>
            </a:r>
            <a:endParaRPr lang="ru-RU" dirty="0"/>
          </a:p>
        </p:txBody>
      </p:sp>
      <p:pic>
        <p:nvPicPr>
          <p:cNvPr id="19458" name="Picture 2" descr="http://www.sports.ru/images/object_94.1218104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42851"/>
            <a:ext cx="4214842" cy="353770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3578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Прыжки в высоту с разбега.</a:t>
            </a:r>
            <a:endParaRPr lang="ru-RU" dirty="0"/>
          </a:p>
          <a:p>
            <a:r>
              <a:rPr lang="ru-RU" b="1" dirty="0"/>
              <a:t>Прежде чем приступить к прыжкам в высоту с разбега, необходимо представить технику прыжка способом «перешагивания» </a:t>
            </a:r>
            <a:r>
              <a:rPr lang="ru-RU" b="1" dirty="0" err="1"/>
              <a:t>вцелом</a:t>
            </a:r>
            <a:r>
              <a:rPr lang="ru-RU" b="1" dirty="0"/>
              <a:t>. Затем опробовать прыжок через планку, установленную на небольшой высоте (60-70 см.). В секторе для прыжка в высоту с разбега расположены две стойки и укрепленная между ними планка, горка матов, уложенных слоями, или поролоновая подушка. Прыжок состоит из четырёх фаз: разбег, подготовка к отталкиванию, переход через планку и приземление.          До выполнения прыжков необходимо подготовить место для приземления – тщательно уложить маты, чтобы они не разъезжались, не располагать маты вблизи стены или снарядов. Нельзя перебегать дорогу учащемуся, выполняющему прыжок.</a:t>
            </a:r>
            <a:endParaRPr lang="ru-RU" dirty="0"/>
          </a:p>
        </p:txBody>
      </p:sp>
      <p:pic>
        <p:nvPicPr>
          <p:cNvPr id="18434" name="Picture 2" descr="http://i.eurosport.ru/2008/09/03/464949-3396464-317-2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1" y="142852"/>
            <a:ext cx="3806023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Прыжки в длину с разбега.</a:t>
            </a:r>
            <a:endParaRPr lang="ru-RU" dirty="0"/>
          </a:p>
          <a:p>
            <a:r>
              <a:rPr lang="ru-RU" b="1" dirty="0" smtClean="0"/>
              <a:t>Прыжки </a:t>
            </a:r>
            <a:r>
              <a:rPr lang="ru-RU" b="1" dirty="0"/>
              <a:t>делятся на четыре фазы: разбег, отталкивание, полёт, приземление. Длина разбега выбирается в зависимости от индивидуальных особенностей каждого учащегося </a:t>
            </a:r>
            <a:endParaRPr lang="ru-RU" dirty="0"/>
          </a:p>
        </p:txBody>
      </p:sp>
      <p:pic>
        <p:nvPicPr>
          <p:cNvPr id="17410" name="Picture 2" descr="http://www.etoday.ru/uploads/2008/08/23/beijing2008_jumping_south_africa_khotso_moko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928670"/>
            <a:ext cx="8679717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1436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</a:t>
            </a:r>
            <a:r>
              <a:rPr lang="ru-RU" b="1" dirty="0" smtClean="0"/>
              <a:t>етание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Метание </a:t>
            </a:r>
            <a:r>
              <a:rPr lang="ru-RU" b="1" dirty="0"/>
              <a:t>мяча на дальность характеризуется кратковременным, но концентрированным усилием мышц рук, плечевого пояса и ног при их координированном воздействии. Мяч удерживается фалангами пальцев метающей руки. Три пальца размещены сзади мяча, а большой палец и мизинец поддерживают его с боков. Техника метания делится на три фазы: разбег, бросок, торможение после броска.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16386" name="Picture 2" descr="http://sportoterapiya.ru/wp-content/uploads/2010/04/111-224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2852"/>
            <a:ext cx="2827040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320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Дисциплины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Эльдорадо</cp:lastModifiedBy>
  <cp:revision>16</cp:revision>
  <dcterms:created xsi:type="dcterms:W3CDTF">2011-05-16T13:59:37Z</dcterms:created>
  <dcterms:modified xsi:type="dcterms:W3CDTF">2011-09-04T15:00:14Z</dcterms:modified>
</cp:coreProperties>
</file>