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79" r:id="rId3"/>
    <p:sldId id="259" r:id="rId4"/>
    <p:sldId id="278" r:id="rId5"/>
    <p:sldId id="274" r:id="rId6"/>
    <p:sldId id="262" r:id="rId7"/>
    <p:sldId id="266" r:id="rId8"/>
    <p:sldId id="275" r:id="rId9"/>
    <p:sldId id="267" r:id="rId10"/>
    <p:sldId id="269" r:id="rId11"/>
    <p:sldId id="277" r:id="rId12"/>
    <p:sldId id="270" r:id="rId13"/>
    <p:sldId id="280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78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A1B-E880-48B5-81F0-46013CFA482D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4B39-1EE3-4058-91A4-90E88E20A5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A1B-E880-48B5-81F0-46013CFA482D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4B39-1EE3-4058-91A4-90E88E20A5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A1B-E880-48B5-81F0-46013CFA482D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4B39-1EE3-4058-91A4-90E88E20A5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A1B-E880-48B5-81F0-46013CFA482D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4B39-1EE3-4058-91A4-90E88E20A5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A1B-E880-48B5-81F0-46013CFA482D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4B39-1EE3-4058-91A4-90E88E20A5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A1B-E880-48B5-81F0-46013CFA482D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4B39-1EE3-4058-91A4-90E88E20A5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A1B-E880-48B5-81F0-46013CFA482D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4B39-1EE3-4058-91A4-90E88E20A5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A1B-E880-48B5-81F0-46013CFA482D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4B39-1EE3-4058-91A4-90E88E20A5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A1B-E880-48B5-81F0-46013CFA482D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4B39-1EE3-4058-91A4-90E88E20A5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A1B-E880-48B5-81F0-46013CFA482D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4B39-1EE3-4058-91A4-90E88E20A5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FA1B-E880-48B5-81F0-46013CFA482D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4B39-1EE3-4058-91A4-90E88E20A5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1FFA1B-E880-48B5-81F0-46013CFA482D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BD4B39-1EE3-4058-91A4-90E88E20A5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500166" y="3429000"/>
            <a:ext cx="6357982" cy="882119"/>
          </a:xfrm>
        </p:spPr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Цикл наблюдений за ростом лука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средней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группе.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28662" y="1142984"/>
            <a:ext cx="7175351" cy="1793167"/>
          </a:xfrm>
        </p:spPr>
        <p:txBody>
          <a:bodyPr/>
          <a:lstStyle/>
          <a:p>
            <a:pPr algn="ctr">
              <a:buNone/>
            </a:pPr>
            <a:r>
              <a:rPr lang="ru-RU" sz="6600" u="sng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Огород на окне</a:t>
            </a:r>
            <a:br>
              <a:rPr lang="ru-RU" sz="6600" u="sng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66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4068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9095" y="692697"/>
            <a:ext cx="3636085" cy="1296144"/>
          </a:xfrm>
        </p:spPr>
        <p:txBody>
          <a:bodyPr/>
          <a:lstStyle/>
          <a:p>
            <a:pPr algn="ctr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Наблюдение 3.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 марта)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075765" y="2924944"/>
            <a:ext cx="3388660" cy="2448272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учить связывать причину и следствие;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правильно строить суждения и делать выводы;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делать зарисовки.</a:t>
            </a:r>
          </a:p>
          <a:p>
            <a:r>
              <a:rPr lang="ru-RU" sz="1600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4098" name="Picture 2" descr="C:\Users\Люба\Desktop\раскраски\наблюд 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064" y="731838"/>
            <a:ext cx="3670696" cy="48942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99894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14" y="2214554"/>
            <a:ext cx="67687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 луковицы, растущей в воде, более длинные корни 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перо.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 второй луковицы изменений не произошло.</a:t>
            </a:r>
          </a:p>
        </p:txBody>
      </p:sp>
    </p:spTree>
    <p:extLst>
      <p:ext uri="{BB962C8B-B14F-4D97-AF65-F5344CB8AC3E}">
        <p14:creationId xmlns="" xmlns:p14="http://schemas.microsoft.com/office/powerpoint/2010/main" val="2288620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9095" y="764705"/>
            <a:ext cx="3636085" cy="1440160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Наблюдение 4.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 марта)</a:t>
            </a:r>
            <a:b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075765" y="2996952"/>
            <a:ext cx="3388660" cy="2376264"/>
          </a:xfrm>
        </p:spPr>
        <p:txBody>
          <a:bodyPr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-развивать наблюдательность;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фиксировать результаты наблюдений;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связывать различия в росте двух луковиц с наличием благоприятных условий.</a:t>
            </a:r>
          </a:p>
          <a:p>
            <a:pPr algn="ctr"/>
            <a:endParaRPr lang="ru-RU" dirty="0"/>
          </a:p>
        </p:txBody>
      </p:sp>
      <p:pic>
        <p:nvPicPr>
          <p:cNvPr id="5122" name="Picture 2" descr="C:\Users\Люба\Desktop\раскраски\наблюд 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908" y="731838"/>
            <a:ext cx="3673009" cy="48942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83436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95736" y="1412776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/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Проводимые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наблюдения  формируют умение логически мыслить, делать обобщения, способствуют эмоциональному развитию ребенка в целом.</a:t>
            </a:r>
            <a:r>
              <a:rPr lang="ru-RU" sz="2800" b="1" dirty="0" smtClean="0"/>
              <a:t> 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3309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8329" y="3244334"/>
            <a:ext cx="31649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311603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412776"/>
            <a:ext cx="50943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 Выяснить влияние внешних факторов на рост и развитие лука в комнатных условиях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356319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Огородик посажу и кругом огорожу,</a:t>
            </a:r>
            <a:br>
              <a:rPr lang="ru-RU" sz="24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Протопчу туда дорожку — никому не покажу.</a:t>
            </a:r>
            <a:br>
              <a:rPr lang="ru-RU" sz="24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83" y="731838"/>
            <a:ext cx="5006834" cy="347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3408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1500174"/>
            <a:ext cx="668562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Огород на окне существенно обогащает педагогический процесс, знакомит детей с особенностями выращивания овощных культур, развивает  коммуникативные навыки, навыки взаимодействия и сотрудничества, позволяет получать удовлетворение  результатами своего труда. </a:t>
            </a:r>
          </a:p>
        </p:txBody>
      </p:sp>
    </p:spTree>
    <p:extLst>
      <p:ext uri="{BB962C8B-B14F-4D97-AF65-F5344CB8AC3E}">
        <p14:creationId xmlns="" xmlns:p14="http://schemas.microsoft.com/office/powerpoint/2010/main" val="4713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980728"/>
            <a:ext cx="59766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Дети рассматривают две луковицы, сравнивают их: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одинаковые по форме, величине, твердые на ощупь.  В две прозрачные банки сажаем луковицы, создавая им разные условия: для одной – тепло, свет, воду, для другой – тепло и свет (без воды).</a:t>
            </a:r>
          </a:p>
        </p:txBody>
      </p:sp>
    </p:spTree>
    <p:extLst>
      <p:ext uri="{BB962C8B-B14F-4D97-AF65-F5344CB8AC3E}">
        <p14:creationId xmlns="" xmlns:p14="http://schemas.microsoft.com/office/powerpoint/2010/main" val="3881132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9" y="4372168"/>
            <a:ext cx="7234262" cy="1649120"/>
          </a:xfrm>
        </p:spPr>
        <p:txBody>
          <a:bodyPr/>
          <a:lstStyle/>
          <a:p>
            <a:pPr algn="ctr">
              <a:buNone/>
            </a:pPr>
            <a:r>
              <a:rPr lang="ru-RU" b="0" dirty="0">
                <a:solidFill>
                  <a:schemeClr val="tx1"/>
                </a:solidFill>
                <a:effectLst/>
              </a:rPr>
              <a:t> 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Одной из форм познания окружающего мира является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наблюдение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Это сложное познавательное занятие, т.к. требует устойчивого внимания и включает в работу одновременно восприятие, мышление и речь.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3000" y="1215322"/>
            <a:ext cx="3346450" cy="2508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5025" y="1215322"/>
            <a:ext cx="3346450" cy="2508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9588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608" y="764704"/>
            <a:ext cx="3647596" cy="1080120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( 5 марта)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99592" y="2924944"/>
            <a:ext cx="3564833" cy="2712376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Задачи: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вызывать у детей познавательный интерес к выращиванию лука;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учить создавать ситуацию опыта;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7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делать зарисовки.</a:t>
            </a:r>
          </a:p>
          <a:p>
            <a:endParaRPr lang="ru-RU" dirty="0"/>
          </a:p>
        </p:txBody>
      </p:sp>
      <p:pic>
        <p:nvPicPr>
          <p:cNvPr id="2050" name="Picture 2" descr="C:\Users\Люба\Desktop\раскраски\наблюд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20688"/>
            <a:ext cx="3833322" cy="5112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48618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1571612"/>
            <a:ext cx="65973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 </a:t>
            </a:r>
          </a:p>
          <a:p>
            <a:pPr algn="ctr"/>
            <a:r>
              <a:rPr lang="ru-RU" sz="3200" dirty="0"/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Уточняем, сколько прошло времени с начала наблюдения (неделя). У луковицы, которая посажена в стакан с водой, появились корни. Дети делают зарисовки.</a:t>
            </a:r>
          </a:p>
        </p:txBody>
      </p:sp>
    </p:spTree>
    <p:extLst>
      <p:ext uri="{BB962C8B-B14F-4D97-AF65-F5344CB8AC3E}">
        <p14:creationId xmlns="" xmlns:p14="http://schemas.microsoft.com/office/powerpoint/2010/main" val="4212317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9095" y="260648"/>
            <a:ext cx="3636085" cy="1656184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Наблюдение </a:t>
            </a:r>
            <a:r>
              <a:rPr lang="ru-RU" sz="2400" dirty="0">
                <a:solidFill>
                  <a:schemeClr val="tx1"/>
                </a:solidFill>
              </a:rPr>
              <a:t>2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(12 марта)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27584" y="2708920"/>
            <a:ext cx="3636841" cy="2448272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учить замечать  происходящие изменения;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связывать эти изменения с условиями прорастания двух луковиц.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Люба\Desktop\раскраски\наблюд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064" y="731838"/>
            <a:ext cx="3670696" cy="48942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9737209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248</TotalTime>
  <Words>233</Words>
  <Application>Microsoft Office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Огород на окне </vt:lpstr>
      <vt:lpstr>Слайд 2</vt:lpstr>
      <vt:lpstr>Огородик посажу и кругом огорожу, Протопчу туда дорожку — никому не покажу. </vt:lpstr>
      <vt:lpstr>Слайд 4</vt:lpstr>
      <vt:lpstr>Слайд 5</vt:lpstr>
      <vt:lpstr> Одной из форм познания окружающего мира является наблюдение. Это сложное познавательное занятие, т.к. требует устойчивого внимания и включает в работу одновременно восприятие, мышление и речь.</vt:lpstr>
      <vt:lpstr> Наблюдение 1 ( 5 марта) </vt:lpstr>
      <vt:lpstr>Слайд 8</vt:lpstr>
      <vt:lpstr>  Наблюдение 2.  (12 марта)  </vt:lpstr>
      <vt:lpstr>Наблюдение 3. (19 марта) </vt:lpstr>
      <vt:lpstr>Слайд 11</vt:lpstr>
      <vt:lpstr>Наблюдение 4. (26 марта) 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«Огород на окне».</dc:title>
  <dc:creator>Люба</dc:creator>
  <cp:lastModifiedBy>natasha tivikova</cp:lastModifiedBy>
  <cp:revision>23</cp:revision>
  <dcterms:created xsi:type="dcterms:W3CDTF">2015-12-18T19:21:34Z</dcterms:created>
  <dcterms:modified xsi:type="dcterms:W3CDTF">2015-12-20T17:34:29Z</dcterms:modified>
</cp:coreProperties>
</file>