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302" r:id="rId29"/>
    <p:sldId id="337" r:id="rId30"/>
    <p:sldId id="338" r:id="rId31"/>
    <p:sldId id="339" r:id="rId32"/>
    <p:sldId id="340" r:id="rId33"/>
    <p:sldId id="284" r:id="rId34"/>
    <p:sldId id="285" r:id="rId35"/>
    <p:sldId id="287" r:id="rId36"/>
    <p:sldId id="288" r:id="rId37"/>
    <p:sldId id="289" r:id="rId38"/>
    <p:sldId id="290" r:id="rId39"/>
    <p:sldId id="347" r:id="rId40"/>
    <p:sldId id="292" r:id="rId41"/>
    <p:sldId id="293" r:id="rId42"/>
    <p:sldId id="294" r:id="rId43"/>
    <p:sldId id="295" r:id="rId44"/>
    <p:sldId id="296" r:id="rId45"/>
    <p:sldId id="334" r:id="rId46"/>
    <p:sldId id="298" r:id="rId47"/>
    <p:sldId id="321" r:id="rId48"/>
    <p:sldId id="322" r:id="rId49"/>
    <p:sldId id="323" r:id="rId50"/>
    <p:sldId id="324" r:id="rId51"/>
    <p:sldId id="325" r:id="rId52"/>
    <p:sldId id="311" r:id="rId53"/>
    <p:sldId id="336" r:id="rId54"/>
    <p:sldId id="315" r:id="rId55"/>
    <p:sldId id="316" r:id="rId56"/>
    <p:sldId id="317" r:id="rId57"/>
    <p:sldId id="361" r:id="rId58"/>
    <p:sldId id="341" r:id="rId59"/>
    <p:sldId id="319" r:id="rId60"/>
    <p:sldId id="320" r:id="rId61"/>
    <p:sldId id="326" r:id="rId62"/>
    <p:sldId id="331" r:id="rId63"/>
    <p:sldId id="327" r:id="rId64"/>
    <p:sldId id="328" r:id="rId65"/>
    <p:sldId id="332" r:id="rId66"/>
    <p:sldId id="329" r:id="rId67"/>
    <p:sldId id="353" r:id="rId68"/>
    <p:sldId id="343" r:id="rId69"/>
    <p:sldId id="348" r:id="rId70"/>
    <p:sldId id="351" r:id="rId71"/>
    <p:sldId id="350" r:id="rId72"/>
    <p:sldId id="349" r:id="rId73"/>
    <p:sldId id="354" r:id="rId74"/>
    <p:sldId id="359" r:id="rId75"/>
    <p:sldId id="356" r:id="rId76"/>
    <p:sldId id="357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6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1F909-5A4C-4438-921E-6B836E2C0F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860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81441-74EA-4ADD-B12D-01743B6AA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54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46C85-505D-476B-BFA9-8FC3046A8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0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8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0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9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1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1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02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5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69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650D-67F5-414A-A6EF-DCE5ED618E54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2BDC5-B5C5-4C51-88E6-9B2A344D4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7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hyperlink" Target="http://www.nivasposad.ru/school/homepages/all_kurs/konkurs2008/web-pages/gorbunova/samoilik_karina/images/kashina1.jpg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6021288"/>
            <a:ext cx="7128792" cy="792088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Он поэт родной земли</a:t>
            </a:r>
            <a:endParaRPr lang="ru-RU" sz="5400" dirty="0"/>
          </a:p>
        </p:txBody>
      </p:sp>
      <p:pic>
        <p:nvPicPr>
          <p:cNvPr id="5" name="Picture 2" descr="http://maksatiha.tverlib.ru/sites/default/files/%D0%95%D1%81%D0%B5%D0%BD%D0%B8%D0%B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1259632" y="332656"/>
            <a:ext cx="6624736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6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/>
          <a:stretch>
            <a:fillRect/>
          </a:stretch>
        </p:blipFill>
        <p:spPr bwMode="auto">
          <a:xfrm>
            <a:off x="1331913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98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40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92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16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7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50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1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56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52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8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s00.infourok.ru/images/doc/118/138433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617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971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853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464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240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img23.imageshack.us/img23/2861/griboedov338832930to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412" y="548681"/>
            <a:ext cx="2177372" cy="2664294"/>
          </a:xfrm>
          <a:prstGeom prst="rect">
            <a:avLst/>
          </a:prstGeom>
          <a:noFill/>
        </p:spPr>
      </p:pic>
      <p:pic>
        <p:nvPicPr>
          <p:cNvPr id="3" name="Picture 18" descr="http://mediasubs.ru/group/uploads/li/literatura-ot-a-do-ya/image/1393061995-60575-6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048" y="404665"/>
            <a:ext cx="2857500" cy="2918600"/>
          </a:xfrm>
          <a:prstGeom prst="rect">
            <a:avLst/>
          </a:prstGeom>
          <a:noFill/>
        </p:spPr>
      </p:pic>
      <p:pic>
        <p:nvPicPr>
          <p:cNvPr id="4" name="Picture 2" descr="http://www.inform.kg/nex/ms_vist_pokaz/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04664"/>
            <a:ext cx="2088232" cy="2808311"/>
          </a:xfrm>
          <a:prstGeom prst="rect">
            <a:avLst/>
          </a:prstGeom>
          <a:noFill/>
        </p:spPr>
      </p:pic>
      <p:pic>
        <p:nvPicPr>
          <p:cNvPr id="5" name="Picture 12" descr="http://www.regtime.ru/img/FDA1388787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62795"/>
            <a:ext cx="1584175" cy="1626446"/>
          </a:xfrm>
          <a:prstGeom prst="rect">
            <a:avLst/>
          </a:prstGeom>
          <a:noFill/>
        </p:spPr>
      </p:pic>
      <p:pic>
        <p:nvPicPr>
          <p:cNvPr id="6" name="Picture 10" descr="http://www.e1.ru/news/images/304/538/304538/200x142_ahmato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962793"/>
            <a:ext cx="1905000" cy="2274519"/>
          </a:xfrm>
          <a:prstGeom prst="rect">
            <a:avLst/>
          </a:prstGeom>
          <a:noFill/>
        </p:spPr>
      </p:pic>
      <p:pic>
        <p:nvPicPr>
          <p:cNvPr id="7" name="Picture 20" descr="http://www.sem40.ru/famous2/img2/8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800847"/>
            <a:ext cx="1965573" cy="2364456"/>
          </a:xfrm>
          <a:prstGeom prst="rect">
            <a:avLst/>
          </a:prstGeom>
          <a:noFill/>
        </p:spPr>
      </p:pic>
      <p:pic>
        <p:nvPicPr>
          <p:cNvPr id="8" name="Picture 16" descr="http://a5.mzstatic.com/us/r30/Music4/v4/6d/37/77/6d3777ec-ddbd-3e66-4fcc-b5b9b88db8bb/cover.100x100-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3800847"/>
            <a:ext cx="1584176" cy="2364456"/>
          </a:xfrm>
          <a:prstGeom prst="rect">
            <a:avLst/>
          </a:prstGeom>
          <a:noFill/>
        </p:spPr>
      </p:pic>
      <p:pic>
        <p:nvPicPr>
          <p:cNvPr id="9" name="Picture 12" descr="http://www.regtime.ru/img/FDA1388787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3956992"/>
            <a:ext cx="1800201" cy="2208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1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olna.org/wp-content/uploads/2014/11/zhizn_i_tvorchiestvo_sa_iesienina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496944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36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95300"/>
            <a:ext cx="48768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0"/>
            <a:ext cx="457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3105835"/>
            <a:ext cx="3384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defRPr/>
            </a:pPr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Его окрестности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81600" y="2798058"/>
            <a:ext cx="3733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FFFFFF"/>
                </a:solidFill>
                <a:latin typeface="Arial" pitchFamily="34" charset="0"/>
              </a:rPr>
              <a:t>Село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FFFFFF"/>
                </a:solidFill>
                <a:latin typeface="Arial" pitchFamily="34" charset="0"/>
              </a:rPr>
              <a:t>Константиново</a:t>
            </a:r>
            <a:endParaRPr lang="ru-RU" sz="36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3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5453"/>
            <a:ext cx="43434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481228" y="2510287"/>
            <a:ext cx="31952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000" dirty="0"/>
              <a:t>Из воспоминаний сестры </a:t>
            </a:r>
            <a:r>
              <a:rPr lang="ru-RU" sz="2000" dirty="0" err="1"/>
              <a:t>С.Есенина</a:t>
            </a:r>
            <a:r>
              <a:rPr lang="ru-RU" sz="2000" dirty="0"/>
              <a:t>: </a:t>
            </a:r>
          </a:p>
          <a:p>
            <a:pPr>
              <a:lnSpc>
                <a:spcPct val="90000"/>
              </a:lnSpc>
              <a:defRPr/>
            </a:pPr>
            <a:r>
              <a:rPr lang="ru-RU" sz="2000" i="1" dirty="0"/>
              <a:t>«В нашем Константинове не было ничего примечательного. Это было тихое, чистое, утопающее в садах село… Раздольны, красивы наши луга. Вдали,  в дымке, синеют леса; воздух чист и прозрачен…»</a:t>
            </a:r>
          </a:p>
        </p:txBody>
      </p:sp>
    </p:spTree>
    <p:extLst>
      <p:ext uri="{BB962C8B-B14F-4D97-AF65-F5344CB8AC3E}">
        <p14:creationId xmlns:p14="http://schemas.microsoft.com/office/powerpoint/2010/main" val="5057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99045-______________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268413"/>
            <a:ext cx="7119937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91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765175"/>
            <a:ext cx="6696075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Дом Есен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64488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0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Гости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269" y="260648"/>
            <a:ext cx="8287395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57275" y="533400"/>
            <a:ext cx="7569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7" descr="9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600" y="304800"/>
            <a:ext cx="7315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konst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9600" y="533400"/>
            <a:ext cx="7848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ЕСЕНИН\16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381000"/>
            <a:ext cx="90233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089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334948131_spring-mountain-field-wp-long-goodby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38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86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_6236e_ac2941db_X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600" y="762000"/>
            <a:ext cx="709453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2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038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/>
          <a:stretch>
            <a:fillRect/>
          </a:stretch>
        </p:blipFill>
        <p:spPr bwMode="auto">
          <a:xfrm>
            <a:off x="1331913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3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45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0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663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sen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556792"/>
            <a:ext cx="31683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04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1916. Выходит первый сборник стихов «Радуница».</a:t>
            </a:r>
          </a:p>
        </p:txBody>
      </p:sp>
      <p:sp>
        <p:nvSpPr>
          <p:cNvPr id="77836" name="Rectangle 12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endParaRPr lang="ru-RU" sz="2800" smtClean="0"/>
          </a:p>
        </p:txBody>
      </p:sp>
      <p:sp>
        <p:nvSpPr>
          <p:cNvPr id="77837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endParaRPr lang="ru-RU" sz="2800" smtClean="0"/>
          </a:p>
        </p:txBody>
      </p:sp>
      <p:pic>
        <p:nvPicPr>
          <p:cNvPr id="19461" name="Picture 8" descr="i?id=156231704&amp;tov=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557338"/>
            <a:ext cx="240982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i?id=55574377&amp;tov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4464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5" descr="i?id=20185714&amp;tov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781300"/>
            <a:ext cx="275113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slide.ru/images/14/20396/960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677150" cy="5762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37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берез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457200"/>
            <a:ext cx="7162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6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25400" y="381000"/>
            <a:ext cx="9223375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53803640_x_bb543c5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457200"/>
            <a:ext cx="6553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694" r="2019" b="1787"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4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ЕСЕНИН\16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381000"/>
            <a:ext cx="90233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85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радуга\раду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1450"/>
            <a:ext cx="8763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28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2"/>
                </a:solidFill>
              </a:rPr>
              <a:t>Женщины Есенина…</a:t>
            </a: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70C0"/>
                </a:solidFill>
              </a:rPr>
              <a:t>Лидия </a:t>
            </a:r>
            <a:r>
              <a:rPr lang="ru-RU" sz="4800" dirty="0">
                <a:solidFill>
                  <a:srgbClr val="0070C0"/>
                </a:solidFill>
              </a:rPr>
              <a:t>И</a:t>
            </a:r>
            <a:r>
              <a:rPr lang="ru-RU" sz="4800" dirty="0" smtClean="0">
                <a:solidFill>
                  <a:srgbClr val="0070C0"/>
                </a:solidFill>
              </a:rPr>
              <a:t>вановна </a:t>
            </a:r>
            <a:r>
              <a:rPr lang="ru-RU" sz="4800" dirty="0">
                <a:solidFill>
                  <a:srgbClr val="0070C0"/>
                </a:solidFill>
              </a:rPr>
              <a:t>К</a:t>
            </a:r>
            <a:r>
              <a:rPr lang="ru-RU" sz="4800" dirty="0" smtClean="0">
                <a:solidFill>
                  <a:srgbClr val="0070C0"/>
                </a:solidFill>
              </a:rPr>
              <a:t>ашина</a:t>
            </a:r>
          </a:p>
          <a:p>
            <a:r>
              <a:rPr lang="ru-RU" sz="4800" dirty="0" smtClean="0">
                <a:solidFill>
                  <a:srgbClr val="0070C0"/>
                </a:solidFill>
              </a:rPr>
              <a:t>Анна </a:t>
            </a:r>
            <a:r>
              <a:rPr lang="ru-RU" sz="4800" dirty="0">
                <a:solidFill>
                  <a:srgbClr val="0070C0"/>
                </a:solidFill>
              </a:rPr>
              <a:t>Р</a:t>
            </a:r>
            <a:r>
              <a:rPr lang="ru-RU" sz="4800" dirty="0" smtClean="0">
                <a:solidFill>
                  <a:srgbClr val="0070C0"/>
                </a:solidFill>
              </a:rPr>
              <a:t>омановна </a:t>
            </a:r>
            <a:r>
              <a:rPr lang="ru-RU" sz="4800" dirty="0" err="1" smtClean="0">
                <a:solidFill>
                  <a:srgbClr val="0070C0"/>
                </a:solidFill>
              </a:rPr>
              <a:t>Изряднова</a:t>
            </a:r>
            <a:endParaRPr lang="ru-RU" sz="4800" dirty="0" smtClean="0">
              <a:solidFill>
                <a:srgbClr val="0070C0"/>
              </a:solidFill>
            </a:endParaRPr>
          </a:p>
          <a:p>
            <a:r>
              <a:rPr lang="ru-RU" sz="4800" dirty="0" smtClean="0">
                <a:solidFill>
                  <a:srgbClr val="0070C0"/>
                </a:solidFill>
              </a:rPr>
              <a:t>Зинаида Николаевна </a:t>
            </a:r>
            <a:r>
              <a:rPr lang="ru-RU" sz="4800" dirty="0" err="1" smtClean="0">
                <a:solidFill>
                  <a:srgbClr val="0070C0"/>
                </a:solidFill>
              </a:rPr>
              <a:t>Райх</a:t>
            </a:r>
            <a:endParaRPr lang="ru-RU" sz="4800" dirty="0" smtClean="0">
              <a:solidFill>
                <a:srgbClr val="0070C0"/>
              </a:solidFill>
            </a:endParaRPr>
          </a:p>
          <a:p>
            <a:r>
              <a:rPr lang="ru-RU" sz="4800" dirty="0" smtClean="0">
                <a:solidFill>
                  <a:srgbClr val="0070C0"/>
                </a:solidFill>
              </a:rPr>
              <a:t>Айседора Дункан</a:t>
            </a:r>
          </a:p>
          <a:p>
            <a:r>
              <a:rPr lang="ru-RU" sz="4800" dirty="0" smtClean="0">
                <a:solidFill>
                  <a:srgbClr val="0070C0"/>
                </a:solidFill>
              </a:rPr>
              <a:t>Софья Андреевна Толстая…</a:t>
            </a:r>
            <a:endParaRPr lang="ru-RU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smtClean="0"/>
              <a:t>1925. Поэма «Анна Снегина». Прототипом Снегиной явилась Лидия Кашина, помещица из Константиново.</a:t>
            </a:r>
          </a:p>
        </p:txBody>
      </p:sp>
      <p:sp>
        <p:nvSpPr>
          <p:cNvPr id="92169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endParaRPr lang="ru-RU" sz="2800" smtClean="0"/>
          </a:p>
        </p:txBody>
      </p:sp>
      <p:pic>
        <p:nvPicPr>
          <p:cNvPr id="24580" name="Picture 7" descr="museum_03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700213"/>
            <a:ext cx="3744913" cy="2608262"/>
          </a:xfrm>
        </p:spPr>
      </p:pic>
      <p:pic>
        <p:nvPicPr>
          <p:cNvPr id="24581" name="Picture 8" descr="0_b630_9cd485a0_X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4076700"/>
            <a:ext cx="3708400" cy="2781300"/>
          </a:xfrm>
        </p:spPr>
      </p:pic>
      <p:pic>
        <p:nvPicPr>
          <p:cNvPr id="24582" name="Picture 11" descr="Картинка 4 из 4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527425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6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4665"/>
            <a:ext cx="7772400" cy="1152128"/>
          </a:xfrm>
        </p:spPr>
        <p:txBody>
          <a:bodyPr/>
          <a:lstStyle/>
          <a:p>
            <a:r>
              <a:rPr lang="ru-RU" dirty="0" smtClean="0"/>
              <a:t>Зинаида Николаевна </a:t>
            </a:r>
            <a:r>
              <a:rPr lang="ru-RU" dirty="0" err="1" smtClean="0"/>
              <a:t>Райх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zinaida-rajh-zhena-esenina-i-muza-m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1125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5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0_c8467_7e43531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9" y="0"/>
            <a:ext cx="7985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10053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244334"/>
            <a:ext cx="1728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Юрий </a:t>
            </a:r>
            <a:r>
              <a:rPr lang="ru-RU" sz="2800" dirty="0" err="1"/>
              <a:t>Изряднов</a:t>
            </a:r>
            <a:r>
              <a:rPr lang="ru-RU" sz="2800" dirty="0"/>
              <a:t>-Есенин</a:t>
            </a:r>
          </a:p>
        </p:txBody>
      </p:sp>
    </p:spTree>
    <p:extLst>
      <p:ext uri="{BB962C8B-B14F-4D97-AF65-F5344CB8AC3E}">
        <p14:creationId xmlns:p14="http://schemas.microsoft.com/office/powerpoint/2010/main" val="8208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Татьяна и Константин Есенины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C:\Documents and Settings\Admin\Рабочий стол\есенин\d774ba97f6ea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r="10895"/>
          <a:stretch/>
        </p:blipFill>
        <p:spPr bwMode="auto">
          <a:xfrm>
            <a:off x="2123728" y="188640"/>
            <a:ext cx="4824536" cy="41044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at540262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5832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9" y="3244334"/>
            <a:ext cx="25922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Сёстры  Есенина- Александра  и Татьяна</a:t>
            </a:r>
          </a:p>
        </p:txBody>
      </p:sp>
    </p:spTree>
    <p:extLst>
      <p:ext uri="{BB962C8B-B14F-4D97-AF65-F5344CB8AC3E}">
        <p14:creationId xmlns:p14="http://schemas.microsoft.com/office/powerpoint/2010/main" val="19892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6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4521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35467107_bereza_kachaetsy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406900"/>
            <a:ext cx="2736304" cy="1362075"/>
          </a:xfrm>
        </p:spPr>
        <p:txBody>
          <a:bodyPr/>
          <a:lstStyle/>
          <a:p>
            <a:r>
              <a:rPr lang="ru-RU" dirty="0" smtClean="0"/>
              <a:t>Айседора Дункан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18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5184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6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есенин\phoca_thumb_l_22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60648"/>
            <a:ext cx="830441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echina-maria.ru/grafika/fotogallery/albums/21/Fotoal_bom70_208_b49e1c2ba05dc5bf3d688885ca0496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334375" cy="6257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4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625" y="4437111"/>
            <a:ext cx="2995279" cy="1362075"/>
          </a:xfrm>
        </p:spPr>
        <p:txBody>
          <a:bodyPr/>
          <a:lstStyle/>
          <a:p>
            <a:r>
              <a:rPr lang="ru-RU" dirty="0" smtClean="0"/>
              <a:t>Софья </a:t>
            </a:r>
            <a:br>
              <a:rPr lang="ru-RU" dirty="0" smtClean="0"/>
            </a:br>
            <a:r>
              <a:rPr lang="ru-RU" dirty="0" smtClean="0"/>
              <a:t>Толстая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437112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5" name="Picture 2" descr="G:\i_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4665"/>
            <a:ext cx="482453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есенин\phoca_thumb_l_25-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5976664" cy="63981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2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3417639" cy="13620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Галина </a:t>
            </a:r>
            <a:br>
              <a:rPr lang="ru-RU" dirty="0" smtClean="0"/>
            </a:br>
            <a:r>
              <a:rPr lang="ru-RU" dirty="0" err="1" smtClean="0"/>
              <a:t>Бениславская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4887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1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ontent.foto.mail.ru/mail/drpetrushov/_blogs/i-23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07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Angleterre-photos-Exterio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9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Трагическая гибель Есенина.</a:t>
            </a:r>
          </a:p>
        </p:txBody>
      </p:sp>
      <p:sp>
        <p:nvSpPr>
          <p:cNvPr id="8807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4429125" cy="5229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28 декабря 1925 года </a:t>
            </a:r>
            <a:r>
              <a:rPr lang="ru-RU" sz="2800" smtClean="0"/>
              <a:t>в гостинице «</a:t>
            </a:r>
            <a:r>
              <a:rPr lang="ru-RU" sz="2800" dirty="0" err="1" smtClean="0"/>
              <a:t>Англетер</a:t>
            </a:r>
            <a:r>
              <a:rPr lang="ru-RU" sz="2800" dirty="0" smtClean="0"/>
              <a:t>» в Ленинграде оборвалась жизнь Есенина, предполагают, что он был убит. Убийство было представлено как самоубийство.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Сегодня этому факту есть множество подтверждений.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    </a:t>
            </a:r>
          </a:p>
        </p:txBody>
      </p:sp>
      <p:pic>
        <p:nvPicPr>
          <p:cNvPr id="25604" name="Picture 7" descr="1217674450_esen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341438"/>
            <a:ext cx="2740025" cy="2671762"/>
          </a:xfrm>
        </p:spPr>
      </p:pic>
      <p:pic>
        <p:nvPicPr>
          <p:cNvPr id="25605" name="Picture 11" descr="i?id=53326241&amp;tov=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987800"/>
            <a:ext cx="3600450" cy="287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3" descr="esenin_do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643313"/>
            <a:ext cx="1905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6333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edia0.fanparty.ru/fanclubs/esenin/gallery/2122684_esen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8700" cy="6257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7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6563" name="Содержимое 3" descr="69896876_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81000"/>
            <a:ext cx="8382000" cy="6172200"/>
          </a:xfrm>
        </p:spPr>
      </p:pic>
    </p:spTree>
    <p:extLst>
      <p:ext uri="{BB962C8B-B14F-4D97-AF65-F5344CB8AC3E}">
        <p14:creationId xmlns:p14="http://schemas.microsoft.com/office/powerpoint/2010/main" val="7655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8611" name="Содержимое 3" descr="реч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0"/>
            <a:ext cx="8153400" cy="6705600"/>
          </a:xfrm>
        </p:spPr>
      </p:pic>
    </p:spTree>
    <p:extLst>
      <p:ext uri="{BB962C8B-B14F-4D97-AF65-F5344CB8AC3E}">
        <p14:creationId xmlns:p14="http://schemas.microsoft.com/office/powerpoint/2010/main" val="14054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5400" dirty="0" smtClean="0"/>
              <a:t> 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92088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05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292725" y="2349500"/>
            <a:ext cx="35448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Похоронен 31 декабря 1925 года в г. Москва на Ваганьковском кладбище.</a:t>
            </a:r>
          </a:p>
        </p:txBody>
      </p:sp>
      <p:pic>
        <p:nvPicPr>
          <p:cNvPr id="23555" name="Picture 3" descr="C:\Documents and Settings\Admin\Рабочий стол\есенин\esen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869"/>
            <a:ext cx="4536504" cy="6426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6171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g1.liveinternet.ru/images/attach/c/11/117/70/117070499_large_168521e63b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784976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3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16632"/>
            <a:ext cx="8534400" cy="65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61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797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168</Words>
  <Application>Microsoft Office PowerPoint</Application>
  <PresentationFormat>Экран (4:3)</PresentationFormat>
  <Paragraphs>27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1916. Выходит первый сборник стихов «Радуница».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Женщины Есенина…</vt:lpstr>
      <vt:lpstr>1925. Поэма «Анна Снегина». Прототипом Снегиной явилась Лидия Кашина, помещица из Константиново.</vt:lpstr>
      <vt:lpstr>Зинаида Николаевна Райх</vt:lpstr>
      <vt:lpstr>Презентация PowerPoint</vt:lpstr>
      <vt:lpstr>Презентация PowerPoint</vt:lpstr>
      <vt:lpstr>Татьяна и Константин Есенины</vt:lpstr>
      <vt:lpstr>Презентация PowerPoint</vt:lpstr>
      <vt:lpstr>Презентация PowerPoint</vt:lpstr>
      <vt:lpstr>Презентация PowerPoint</vt:lpstr>
      <vt:lpstr>Айседора Дункан</vt:lpstr>
      <vt:lpstr>Презентация PowerPoint</vt:lpstr>
      <vt:lpstr>Презентация PowerPoint</vt:lpstr>
      <vt:lpstr>Софья  Толстая</vt:lpstr>
      <vt:lpstr>Презентация PowerPoint</vt:lpstr>
      <vt:lpstr>Галина  Бениславская</vt:lpstr>
      <vt:lpstr>Презентация PowerPoint</vt:lpstr>
      <vt:lpstr>Презентация PowerPoint</vt:lpstr>
      <vt:lpstr>Трагическая гибель Есенина.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2015-10-20T04:41:34Z</dcterms:created>
  <dcterms:modified xsi:type="dcterms:W3CDTF">2015-11-27T14:35:47Z</dcterms:modified>
</cp:coreProperties>
</file>