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12DC-67C9-4A90-9EF1-3BE4CF5CE025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661D-4D38-4F3B-8EAE-EAE6AF193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6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661D-4D38-4F3B-8EAE-EAE6AF193B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5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1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5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7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8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2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4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1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5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8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2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8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2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9760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72400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Исследовательский долгосрочный Проект </a:t>
            </a:r>
            <a:r>
              <a:rPr lang="ru-RU" dirty="0" smtClean="0"/>
              <a:t>для детей старшего дошкольного </a:t>
            </a:r>
            <a:r>
              <a:rPr lang="ru-RU" dirty="0" smtClean="0"/>
              <a:t>возраста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Царица-Водица»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71600" y="4005064"/>
            <a:ext cx="7772400" cy="222026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Забадыкина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Е.В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ГБДОУ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Красногвардейского района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Санкт-Петербурга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2011</a:t>
            </a:r>
          </a:p>
        </p:txBody>
      </p:sp>
    </p:spTree>
    <p:extLst>
      <p:ext uri="{BB962C8B-B14F-4D97-AF65-F5344CB8AC3E}">
        <p14:creationId xmlns:p14="http://schemas.microsoft.com/office/powerpoint/2010/main" val="6020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7304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Заключительный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/>
              <a:t>Итоговое событие: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д</a:t>
            </a:r>
            <a:r>
              <a:rPr lang="ru-RU" sz="2700" dirty="0" smtClean="0"/>
              <a:t>етский праздник – «Царица-водица».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Проанализировать </a:t>
            </a:r>
            <a:r>
              <a:rPr lang="ru-RU" sz="2700" dirty="0"/>
              <a:t>и оценить результаты  продуктивной деятельности детей, совместных </a:t>
            </a:r>
            <a:r>
              <a:rPr lang="ru-RU" sz="2700" dirty="0" smtClean="0"/>
              <a:t>детско-родительских </a:t>
            </a:r>
            <a:r>
              <a:rPr lang="ru-RU" sz="2700" dirty="0"/>
              <a:t>презентаций, исследовательских проектов, творческих работ, плакатов, кроссвордов, буклетов, книжек-самоделок.</a:t>
            </a:r>
            <a:br>
              <a:rPr lang="ru-RU" sz="2700" dirty="0"/>
            </a:br>
            <a:r>
              <a:rPr lang="ru-RU" sz="2700" dirty="0"/>
              <a:t>Награждение.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7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Список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1.	Проектный метод в деятельности дошкольного учреждения./Авт.-сост.: Л.С. Киселева, Т.А. Данилина, Т.С. </a:t>
            </a:r>
            <a:r>
              <a:rPr lang="ru-RU" sz="2000" dirty="0" err="1"/>
              <a:t>Лагода</a:t>
            </a:r>
            <a:r>
              <a:rPr lang="ru-RU" sz="2000" dirty="0"/>
              <a:t>, М.Б. Зуйкова. – М.: АРКТИ, 2003.- 96с. </a:t>
            </a:r>
            <a:br>
              <a:rPr lang="ru-RU" sz="2000" dirty="0"/>
            </a:br>
            <a:r>
              <a:rPr lang="ru-RU" sz="2000" dirty="0"/>
              <a:t>2.	Савенков А.И. Методика проведения учебных исследований в детском саду. – Самара. 2005. – 32с.: ил. </a:t>
            </a:r>
            <a:br>
              <a:rPr lang="ru-RU" sz="2000" dirty="0"/>
            </a:br>
            <a:r>
              <a:rPr lang="ru-RU" sz="2000" dirty="0"/>
              <a:t>3.	</a:t>
            </a:r>
            <a:r>
              <a:rPr lang="ru-RU" sz="2000" dirty="0" err="1"/>
              <a:t>Урмина</a:t>
            </a:r>
            <a:r>
              <a:rPr lang="ru-RU" sz="2000" dirty="0"/>
              <a:t> И.А. Инновационная деятельность в ДОУ: </a:t>
            </a:r>
            <a:r>
              <a:rPr lang="ru-RU" sz="2000" dirty="0" err="1"/>
              <a:t>програм</a:t>
            </a:r>
            <a:r>
              <a:rPr lang="ru-RU" sz="2000" dirty="0"/>
              <a:t>.-</a:t>
            </a:r>
            <a:r>
              <a:rPr lang="ru-RU" sz="2000" dirty="0" err="1"/>
              <a:t>метод.обеспечение</a:t>
            </a:r>
            <a:r>
              <a:rPr lang="ru-RU" sz="2000" dirty="0"/>
              <a:t>. - М.: </a:t>
            </a:r>
            <a:r>
              <a:rPr lang="ru-RU" sz="2000" dirty="0" err="1"/>
              <a:t>Линка</a:t>
            </a:r>
            <a:r>
              <a:rPr lang="ru-RU" sz="2000" dirty="0"/>
              <a:t>-Пресс, 2009.-320с.</a:t>
            </a:r>
            <a:br>
              <a:rPr lang="ru-RU" sz="2000" dirty="0"/>
            </a:br>
            <a:r>
              <a:rPr lang="ru-RU" sz="2000" dirty="0"/>
              <a:t>4.	Зубкова Н. М. Опыты и эксперименты для детей  от 3 до 7 лет.– С-П.: Речь, 2007. -60с.</a:t>
            </a:r>
            <a:br>
              <a:rPr lang="ru-RU" sz="2000" dirty="0"/>
            </a:br>
            <a:r>
              <a:rPr lang="ru-RU" sz="2000" dirty="0"/>
              <a:t>	5	Зубкова Н. М. Опыты и эксперименты для детей  от 5 до 9 лет.– С-П: Речь, 2007. -60с.</a:t>
            </a:r>
            <a:br>
              <a:rPr lang="ru-RU" sz="2000" dirty="0"/>
            </a:br>
            <a:r>
              <a:rPr lang="ru-RU" sz="2000" dirty="0"/>
              <a:t>6	. </a:t>
            </a:r>
            <a:r>
              <a:rPr lang="ru-RU" sz="2000" dirty="0" err="1"/>
              <a:t>Горькова</a:t>
            </a:r>
            <a:r>
              <a:rPr lang="ru-RU" sz="2000" dirty="0"/>
              <a:t> Л.Г, Кочергина А.В, Обухова Л.А. Сценарии занятий по экологическому воспитанию дошкольников. - М.: ВАКО, 2005.- 240с.</a:t>
            </a:r>
            <a:br>
              <a:rPr lang="ru-RU" sz="2000" dirty="0"/>
            </a:br>
            <a:r>
              <a:rPr lang="ru-RU" sz="2000" dirty="0"/>
              <a:t>7	</a:t>
            </a:r>
            <a:r>
              <a:rPr lang="ru-RU" sz="2000" dirty="0" err="1"/>
              <a:t>Дыбина</a:t>
            </a:r>
            <a:r>
              <a:rPr lang="ru-RU" sz="2000" dirty="0"/>
              <a:t> О.В, Рахманова Н.П, Щетинина В.В. Неизведанное рядом. - М.: СФЕРА, 2005, - 200с.</a:t>
            </a:r>
            <a:br>
              <a:rPr lang="ru-RU" sz="2000" dirty="0"/>
            </a:br>
            <a:r>
              <a:rPr lang="ru-RU" sz="2000" dirty="0"/>
              <a:t>8	</a:t>
            </a:r>
            <a:r>
              <a:rPr lang="ru-RU" sz="2000" dirty="0" err="1"/>
              <a:t>Скоролупова</a:t>
            </a:r>
            <a:r>
              <a:rPr lang="ru-RU" sz="2000" dirty="0"/>
              <a:t> О.А. Занятия с детьми старшего дошкольного возраста по теме «Вода». – М. : Скрипторий, 2003, - 100с.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19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57018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87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299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97666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Цель проекта: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углубление, расширение, систематизация знаний детей о воде; </a:t>
            </a:r>
            <a:br>
              <a:rPr lang="ru-RU" sz="2000" dirty="0" smtClean="0"/>
            </a:br>
            <a:r>
              <a:rPr lang="ru-RU" sz="2000" dirty="0" smtClean="0"/>
              <a:t>развивать речь, активизировать словарь;</a:t>
            </a:r>
            <a:br>
              <a:rPr lang="ru-RU" sz="2000" dirty="0" smtClean="0"/>
            </a:br>
            <a:r>
              <a:rPr lang="ru-RU" sz="2000" dirty="0" smtClean="0"/>
              <a:t>способствовать формированию позитивного отношения к воде (познавательного, бережного, созидательного);</a:t>
            </a:r>
            <a:br>
              <a:rPr lang="ru-RU" sz="2000" dirty="0" smtClean="0"/>
            </a:br>
            <a:r>
              <a:rPr lang="ru-RU" sz="2000" dirty="0" smtClean="0"/>
              <a:t>развивать познавательную активность в процессе экспериментирования;</a:t>
            </a:r>
            <a:br>
              <a:rPr lang="ru-RU" sz="2000" dirty="0" smtClean="0"/>
            </a:br>
            <a:r>
              <a:rPr lang="ru-RU" sz="2000" dirty="0" smtClean="0"/>
              <a:t>развивать умение </a:t>
            </a:r>
            <a:r>
              <a:rPr lang="ru-RU" sz="2000" dirty="0"/>
              <a:t>формулировать </a:t>
            </a:r>
            <a:r>
              <a:rPr lang="ru-RU" sz="2000" dirty="0" smtClean="0"/>
              <a:t> проблему</a:t>
            </a:r>
            <a:r>
              <a:rPr lang="ru-RU" sz="2000" dirty="0" smtClean="0"/>
              <a:t>, анализировать ситуации, планировать эксперимент, продумывать ход деятельности для получения желаемого результата, делать выводы на основе практического опыта;</a:t>
            </a:r>
            <a:br>
              <a:rPr lang="ru-RU" sz="2000" dirty="0" smtClean="0"/>
            </a:br>
            <a:r>
              <a:rPr lang="ru-RU" sz="2000" dirty="0" smtClean="0"/>
              <a:t>воспитывать аккуратность при работе с водой</a:t>
            </a:r>
            <a:r>
              <a:rPr lang="ru-RU" sz="2000" dirty="0" smtClean="0"/>
              <a:t>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развивать социальные навыки: умение работать в группе, договариваться, учитывать мнение партнёра, желание помочь другим;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развитие творческих способностей детей;</a:t>
            </a:r>
            <a:br>
              <a:rPr lang="ru-RU" sz="2000" dirty="0" smtClean="0"/>
            </a:br>
            <a:r>
              <a:rPr lang="ru-RU" sz="2000" dirty="0" smtClean="0"/>
              <a:t>привлечение родителей в проект;</a:t>
            </a:r>
            <a:br>
              <a:rPr lang="ru-RU" sz="2000" dirty="0" smtClean="0"/>
            </a:br>
            <a:r>
              <a:rPr lang="ru-RU" sz="2000" dirty="0" smtClean="0"/>
              <a:t>получение положительных эмоций от участия в совместном проекте.</a:t>
            </a:r>
            <a:br>
              <a:rPr lang="ru-RU" sz="20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41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marL="1348740" indent="449580" algn="l">
              <a:spcAft>
                <a:spcPts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Подготовительный этап.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Стартовая беседа для выявления первоначальных представлений детей о воде.</a:t>
            </a:r>
            <a:br>
              <a:rPr lang="ru-RU" sz="2000" dirty="0" smtClean="0"/>
            </a:br>
            <a:r>
              <a:rPr lang="ru-RU" sz="2000" dirty="0" smtClean="0"/>
              <a:t>Заполнение карты представлений дошкольников о воде, что хотят узнать.</a:t>
            </a:r>
            <a:br>
              <a:rPr lang="ru-RU" sz="2000" dirty="0" smtClean="0"/>
            </a:br>
            <a:r>
              <a:rPr lang="ru-RU" sz="2000" dirty="0" smtClean="0"/>
              <a:t>Выделение задач, организация работы над проектом.</a:t>
            </a:r>
            <a:br>
              <a:rPr lang="ru-RU" sz="2000" dirty="0" smtClean="0"/>
            </a:br>
            <a:r>
              <a:rPr lang="ru-RU" sz="2000" dirty="0" smtClean="0"/>
              <a:t>Подбор литературы, иллюстраций, стихов, песен.</a:t>
            </a:r>
            <a:br>
              <a:rPr lang="ru-RU" sz="2000" dirty="0" smtClean="0"/>
            </a:br>
            <a:r>
              <a:rPr lang="ru-RU" sz="2000" dirty="0" smtClean="0"/>
              <a:t>Систематизация информации по теме.</a:t>
            </a:r>
            <a:br>
              <a:rPr lang="ru-RU" sz="2000" dirty="0" smtClean="0"/>
            </a:br>
            <a:r>
              <a:rPr lang="ru-RU" sz="2000" dirty="0" smtClean="0"/>
              <a:t>Составление плана работы по проекту. </a:t>
            </a:r>
            <a:br>
              <a:rPr lang="ru-RU" sz="2000" dirty="0" smtClean="0"/>
            </a:br>
            <a:r>
              <a:rPr lang="ru-RU" sz="2000" dirty="0" smtClean="0"/>
              <a:t>Выбор форм и методов реализации проекта.</a:t>
            </a:r>
            <a:br>
              <a:rPr lang="ru-RU" sz="2000" dirty="0" smtClean="0"/>
            </a:br>
            <a:r>
              <a:rPr lang="ru-RU" sz="2000" dirty="0" smtClean="0"/>
              <a:t>Создание визитной карточки проекта.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809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6322714"/>
          </a:xfrm>
        </p:spPr>
        <p:txBody>
          <a:bodyPr>
            <a:normAutofit/>
          </a:bodyPr>
          <a:lstStyle/>
          <a:p>
            <a:pPr algn="l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Основной этап.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 </a:t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Закрепление и углубление знаний о воде.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 </a:t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</a:rPr>
              <a:t>	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Основные вопросы: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b="1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Что такое вода и зачем она нужна?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Где в природе можно встретить воду.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Какой бывает вода?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Свойства воды.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Круговорот воды в природе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?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Живые организмы мирового океана;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История развития водного транспорта;</a:t>
            </a:r>
            <a:br>
              <a:rPr lang="ru-RU" sz="2000" dirty="0" smtClean="0">
                <a:latin typeface="Times New Roman"/>
                <a:ea typeface="Times New Roman"/>
              </a:rPr>
            </a:br>
            <a:r>
              <a:rPr lang="ru-RU" sz="2000" dirty="0" smtClean="0">
                <a:latin typeface="Times New Roman"/>
                <a:ea typeface="Times New Roman"/>
              </a:rPr>
              <a:t>Изучение морских глубин;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</a:rPr>
              <a:t>Экологические проблемы. Пути их решения.</a:t>
            </a:r>
            <a:br>
              <a:rPr lang="ru-RU" sz="2000" dirty="0" smtClean="0">
                <a:effectLst/>
                <a:latin typeface="Times New Roman"/>
                <a:ea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75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668" cy="68761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9046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Исследовательский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>вода </a:t>
            </a:r>
            <a:r>
              <a:rPr lang="ru-RU" sz="2000" dirty="0" smtClean="0"/>
              <a:t>меняет форму (текучесть, впитывание, стряхивание и счет капель);</a:t>
            </a:r>
            <a:br>
              <a:rPr lang="ru-RU" sz="2000" dirty="0" smtClean="0"/>
            </a:br>
            <a:r>
              <a:rPr lang="ru-RU" sz="2000" dirty="0" smtClean="0"/>
              <a:t>прозрачность, отсутствие вкуса и запаха;</a:t>
            </a:r>
            <a:br>
              <a:rPr lang="ru-RU" sz="2000" dirty="0" smtClean="0"/>
            </a:br>
            <a:r>
              <a:rPr lang="ru-RU" sz="2000" dirty="0" smtClean="0"/>
              <a:t>три состояния воды. </a:t>
            </a:r>
            <a:r>
              <a:rPr lang="ru-RU" sz="2000" dirty="0" smtClean="0"/>
              <a:t>(Зависимость </a:t>
            </a:r>
            <a:r>
              <a:rPr lang="ru-RU" sz="2000" dirty="0" smtClean="0"/>
              <a:t>этих процессов от температуры. Испарение воды с поверхности разных </a:t>
            </a:r>
            <a:r>
              <a:rPr lang="ru-RU" sz="2000" dirty="0" smtClean="0"/>
              <a:t>продуктов: сыра</a:t>
            </a:r>
            <a:r>
              <a:rPr lang="ru-RU" sz="2000" dirty="0" smtClean="0"/>
              <a:t>, хлеба, яблока);</a:t>
            </a:r>
            <a:br>
              <a:rPr lang="ru-RU" sz="2000" dirty="0" smtClean="0"/>
            </a:br>
            <a:r>
              <a:rPr lang="ru-RU" sz="2000" dirty="0" smtClean="0"/>
              <a:t>растворимость веществ. Как разделить растворы. Фильтр. Очищение воды;</a:t>
            </a:r>
            <a:br>
              <a:rPr lang="ru-RU" sz="2000" dirty="0" smtClean="0"/>
            </a:br>
            <a:r>
              <a:rPr lang="ru-RU" sz="2000" dirty="0" smtClean="0"/>
              <a:t>солёная вода. Температура замерзания, сила выталкивания;</a:t>
            </a:r>
            <a:br>
              <a:rPr lang="ru-RU" sz="2000" dirty="0" smtClean="0"/>
            </a:br>
            <a:r>
              <a:rPr lang="ru-RU" sz="2000" dirty="0" smtClean="0"/>
              <a:t>измерение температуры воды, смешивание горячей и холодной воды</a:t>
            </a:r>
            <a:r>
              <a:rPr lang="ru-RU" sz="2000" dirty="0" smtClean="0"/>
              <a:t>, вода сохраняет тепло, </a:t>
            </a:r>
            <a:r>
              <a:rPr lang="ru-RU" sz="2000" dirty="0" smtClean="0"/>
              <a:t>наблюдение за таянием снега и льда, что легче лёд или вода, маленькие айсберги, замерзание пара на металлических предметах;</a:t>
            </a:r>
            <a:br>
              <a:rPr lang="ru-RU" sz="2000" dirty="0" smtClean="0"/>
            </a:br>
            <a:r>
              <a:rPr lang="ru-RU" sz="2000" dirty="0" smtClean="0"/>
              <a:t>вода хороший растворитель, вода сохраняет тепло (нагревание и смешивание воды);</a:t>
            </a:r>
            <a:br>
              <a:rPr lang="ru-RU" sz="2000" dirty="0" smtClean="0"/>
            </a:br>
            <a:r>
              <a:rPr lang="ru-RU" sz="2000" dirty="0" smtClean="0"/>
              <a:t>плавучесть, испытание разных материалов и форм. Сила выталкивания;</a:t>
            </a:r>
            <a:br>
              <a:rPr lang="ru-RU" sz="2000" dirty="0" smtClean="0"/>
            </a:br>
            <a:r>
              <a:rPr lang="ru-RU" sz="2000" dirty="0" smtClean="0"/>
              <a:t>измерение глубины и объёма  разными мерками;</a:t>
            </a:r>
            <a:br>
              <a:rPr lang="ru-RU" sz="2000" dirty="0" smtClean="0"/>
            </a:br>
            <a:r>
              <a:rPr lang="ru-RU" sz="2000" dirty="0" smtClean="0"/>
              <a:t>потеря воды во время дыхания;</a:t>
            </a:r>
            <a:br>
              <a:rPr lang="ru-RU" sz="2000" dirty="0" smtClean="0"/>
            </a:br>
            <a:r>
              <a:rPr lang="ru-RU" sz="2000" dirty="0" smtClean="0"/>
              <a:t>собираем воду из воздуха;</a:t>
            </a:r>
            <a:br>
              <a:rPr lang="ru-RU" sz="2000" dirty="0" smtClean="0"/>
            </a:br>
            <a:r>
              <a:rPr lang="ru-RU" sz="2000" dirty="0" smtClean="0"/>
              <a:t>как сделать чистой воду из </a:t>
            </a:r>
            <a:r>
              <a:rPr lang="ru-RU" sz="2000" dirty="0" smtClean="0"/>
              <a:t>лужи.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02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вопросы: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Можем ли мы один день обойтись без воды?</a:t>
            </a:r>
            <a:br>
              <a:rPr lang="ru-RU" sz="2000" dirty="0" smtClean="0"/>
            </a:br>
            <a:r>
              <a:rPr lang="ru-RU" sz="2000" dirty="0" smtClean="0"/>
              <a:t>Как вода попадает в наш дом?</a:t>
            </a:r>
            <a:br>
              <a:rPr lang="ru-RU" sz="2000" dirty="0" smtClean="0"/>
            </a:br>
            <a:r>
              <a:rPr lang="ru-RU" sz="2000" dirty="0" smtClean="0"/>
              <a:t>Почему вода в водоёмах не заканчивается?</a:t>
            </a:r>
            <a:br>
              <a:rPr lang="ru-RU" sz="2000" dirty="0" smtClean="0"/>
            </a:br>
            <a:r>
              <a:rPr lang="ru-RU" sz="2000" dirty="0" smtClean="0"/>
              <a:t>Почему надо беречь воду</a:t>
            </a:r>
            <a:r>
              <a:rPr lang="ru-RU" sz="2000" dirty="0" smtClean="0"/>
              <a:t>?</a:t>
            </a:r>
            <a:br>
              <a:rPr lang="ru-RU" sz="2000" dirty="0" smtClean="0"/>
            </a:br>
            <a:r>
              <a:rPr lang="ru-RU" sz="2000" dirty="0" smtClean="0"/>
              <a:t>Все ли фильтры </a:t>
            </a:r>
            <a:r>
              <a:rPr lang="ru-RU" sz="2000" dirty="0"/>
              <a:t>о</a:t>
            </a:r>
            <a:r>
              <a:rPr lang="ru-RU" sz="2000" dirty="0" smtClean="0"/>
              <a:t>чищают воду?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Разная потребность растений во влаге. Как растения приспосабливаются  к обитанию в разной среде?</a:t>
            </a:r>
            <a:br>
              <a:rPr lang="ru-RU" sz="2000" dirty="0" smtClean="0"/>
            </a:br>
            <a:r>
              <a:rPr lang="ru-RU" sz="2000" dirty="0" smtClean="0"/>
              <a:t>Как животные приспосабливаются  к обитанию в разной среде?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экстремальных ситуаций: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Как выжить в пустыне?</a:t>
            </a:r>
            <a:br>
              <a:rPr lang="ru-RU" sz="2000" dirty="0" smtClean="0"/>
            </a:br>
            <a:r>
              <a:rPr lang="ru-RU" sz="2000" dirty="0" smtClean="0"/>
              <a:t>«Затерянные» в океане?</a:t>
            </a:r>
            <a:br>
              <a:rPr lang="ru-RU" sz="2000" dirty="0" smtClean="0"/>
            </a:br>
            <a:r>
              <a:rPr lang="ru-RU" sz="2000" dirty="0" smtClean="0"/>
              <a:t>Как получить пресную воду?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акция «Берегиня».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Задача. Сформировать у дошкольников первоначальные сведения о рациональном использовании природных ресурсов на примере бережного использования воды в быту.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52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7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5420"/>
            <a:ext cx="6851104" cy="56166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задания: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составление мнемотаблиц;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с</a:t>
            </a:r>
            <a:r>
              <a:rPr lang="ru-RU" sz="2000" dirty="0" smtClean="0"/>
              <a:t>оздание </a:t>
            </a:r>
            <a:r>
              <a:rPr lang="ru-RU" sz="2000" dirty="0" smtClean="0"/>
              <a:t>экологических плакатов</a:t>
            </a:r>
            <a:r>
              <a:rPr lang="en-US" sz="2000" dirty="0" smtClean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составление рассказа </a:t>
            </a:r>
            <a:r>
              <a:rPr lang="ru-RU" sz="2000" dirty="0" smtClean="0"/>
              <a:t>«</a:t>
            </a:r>
            <a:r>
              <a:rPr lang="ru-RU" sz="2000" dirty="0" smtClean="0"/>
              <a:t>П</a:t>
            </a:r>
            <a:r>
              <a:rPr lang="ru-RU" sz="2000" dirty="0" smtClean="0"/>
              <a:t>утешествие </a:t>
            </a:r>
            <a:r>
              <a:rPr lang="ru-RU" sz="2000" dirty="0" smtClean="0"/>
              <a:t>капельки воды»</a:t>
            </a:r>
            <a:r>
              <a:rPr lang="en-US" sz="2000" dirty="0" smtClean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сочинение рассказов о морских приключениях</a:t>
            </a:r>
            <a:r>
              <a:rPr lang="en-US" sz="2000" dirty="0" smtClean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составление </a:t>
            </a:r>
            <a:r>
              <a:rPr lang="ru-RU" sz="2000" dirty="0" smtClean="0"/>
              <a:t>загадок, кроссвордов.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/>
              <a:t>«Водные пейзажи»;</a:t>
            </a:r>
            <a:br>
              <a:rPr lang="ru-RU" sz="2000" dirty="0" smtClean="0"/>
            </a:br>
            <a:r>
              <a:rPr lang="ru-RU" sz="2000" dirty="0" smtClean="0"/>
              <a:t>«Мир сказки»;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>«</a:t>
            </a:r>
            <a:r>
              <a:rPr lang="ru-RU" sz="2000" dirty="0" smtClean="0"/>
              <a:t>Кто в озере живёт</a:t>
            </a:r>
            <a:r>
              <a:rPr lang="ru-RU" sz="2000" dirty="0" smtClean="0"/>
              <a:t>?»;</a:t>
            </a:r>
            <a:br>
              <a:rPr lang="ru-RU" sz="2000" dirty="0" smtClean="0"/>
            </a:br>
            <a:r>
              <a:rPr lang="ru-RU" sz="2000" dirty="0" smtClean="0"/>
              <a:t>«Животные морей»;</a:t>
            </a:r>
            <a:br>
              <a:rPr lang="ru-RU" sz="2000" dirty="0" smtClean="0"/>
            </a:br>
            <a:r>
              <a:rPr lang="ru-RU" sz="2000" dirty="0" smtClean="0"/>
              <a:t>«Мир аквариума»;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«Оазис»</a:t>
            </a:r>
            <a:r>
              <a:rPr lang="en-US" sz="2000" dirty="0" smtClean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«На полюсах Земли».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73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51719"/>
            <a:ext cx="8229600" cy="495456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Детско-родительские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Как человек использует воду.</a:t>
            </a:r>
            <a:br>
              <a:rPr lang="ru-RU" sz="3200" dirty="0"/>
            </a:br>
            <a:r>
              <a:rPr lang="ru-RU" sz="3200" dirty="0"/>
              <a:t>Как вода попадает в дом?</a:t>
            </a:r>
            <a:br>
              <a:rPr lang="ru-RU" sz="3200" dirty="0"/>
            </a:br>
            <a:r>
              <a:rPr lang="ru-RU" sz="3200" dirty="0"/>
              <a:t>Три состояния воды.</a:t>
            </a:r>
            <a:br>
              <a:rPr lang="ru-RU" sz="3200" dirty="0"/>
            </a:br>
            <a:r>
              <a:rPr lang="ru-RU" sz="3200" dirty="0"/>
              <a:t>Водное пространство Земли.</a:t>
            </a:r>
            <a:br>
              <a:rPr lang="ru-RU" sz="3200" dirty="0"/>
            </a:br>
            <a:r>
              <a:rPr lang="ru-RU" sz="3200" dirty="0"/>
              <a:t>Круговорот воды в природе. </a:t>
            </a:r>
            <a:br>
              <a:rPr lang="ru-RU" sz="3200" dirty="0"/>
            </a:br>
            <a:r>
              <a:rPr lang="ru-RU" sz="3200" dirty="0"/>
              <a:t>Пресная вода.		</a:t>
            </a:r>
            <a:br>
              <a:rPr lang="ru-RU" sz="3200" dirty="0"/>
            </a:br>
            <a:r>
              <a:rPr lang="ru-RU" sz="3200" dirty="0"/>
              <a:t>Посещение музея «Воды». Фотомонтаж.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77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12768" cy="648072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Игры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«Хорошо </a:t>
            </a:r>
            <a:r>
              <a:rPr lang="ru-RU" sz="3200" dirty="0"/>
              <a:t>– </a:t>
            </a:r>
            <a:r>
              <a:rPr lang="ru-RU" sz="3200" dirty="0" smtClean="0"/>
              <a:t>плохо»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«Что </a:t>
            </a:r>
            <a:r>
              <a:rPr lang="ru-RU" sz="3200" dirty="0"/>
              <a:t>будет </a:t>
            </a:r>
            <a:r>
              <a:rPr lang="ru-RU" sz="3200" dirty="0" smtClean="0"/>
              <a:t>если…»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«Капитан укладывает чемодан»</a:t>
            </a:r>
            <a:br>
              <a:rPr lang="ru-RU" sz="3200" dirty="0" smtClean="0"/>
            </a:br>
            <a:r>
              <a:rPr lang="ru-RU" sz="3200" dirty="0" smtClean="0"/>
              <a:t>«Путешественники»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«Подводники»</a:t>
            </a:r>
            <a:br>
              <a:rPr lang="ru-RU" sz="3200" dirty="0" smtClean="0"/>
            </a:br>
            <a:r>
              <a:rPr lang="ru-RU" sz="3200" dirty="0" smtClean="0"/>
              <a:t>«Спасатели»</a:t>
            </a:r>
            <a:br>
              <a:rPr lang="ru-RU" sz="3200" dirty="0" smtClean="0"/>
            </a:br>
            <a:r>
              <a:rPr lang="ru-RU" sz="3200" dirty="0" smtClean="0"/>
              <a:t>«Аквалангисты»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588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40</Words>
  <Application>Microsoft Office PowerPoint</Application>
  <PresentationFormat>Экран (4:3)</PresentationFormat>
  <Paragraphs>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    Исследовательский долгосрочный Проект для детей старшего дошкольного возраста               «Царица-Водица»</vt:lpstr>
      <vt:lpstr>   Цель проекта: углубление, расширение, систематизация знаний детей о воде;  развивать речь, активизировать словарь; способствовать формированию позитивного отношения к воде (познавательного, бережного, созидательного); развивать познавательную активность в процессе экспериментирования; развивать умение формулировать  проблему, анализировать ситуации, планировать эксперимент, продумывать ход деятельности для получения желаемого результата, делать выводы на основе практического опыта; воспитывать аккуратность при работе с водой; развивать социальные навыки: умение работать в группе, договариваться, учитывать мнение партнёра, желание помочь другим; развитие творческих способностей детей; привлечение родителей в проект; получение положительных эмоций от участия в совместном проекте. </vt:lpstr>
      <vt:lpstr>     Подготовительный этап. Стартовая беседа для выявления первоначальных представлений детей о воде. Заполнение карты представлений дошкольников о воде, что хотят узнать. Выделение задач, организация работы над проектом. Подбор литературы, иллюстраций, стихов, песен. Систематизация информации по теме. Составление плана работы по проекту.  Выбор форм и методов реализации проекта. Создание визитной карточки проекта.  </vt:lpstr>
      <vt:lpstr>  Основной этап.   Закрепление и углубление знаний о воде.     Основные вопросы: Что такое вода и зачем она нужна? Где в природе можно встретить воду. Какой бывает вода? Свойства воды. Круговорот воды в природе? Живые организмы мирового океана; История развития водного транспорта; Изучение морских глубин; Экологические проблемы. Пути их решения. </vt:lpstr>
      <vt:lpstr>    Исследовательский этап:  вода меняет форму (текучесть, впитывание, стряхивание и счет капель); прозрачность, отсутствие вкуса и запаха; три состояния воды. (Зависимость этих процессов от температуры. Испарение воды с поверхности разных продуктов: сыра, хлеба, яблока); растворимость веществ. Как разделить растворы. Фильтр. Очищение воды; солёная вода. Температура замерзания, сила выталкивания; измерение температуры воды, смешивание горячей и холодной воды, вода сохраняет тепло, наблюдение за таянием снега и льда, что легче лёд или вода, маленькие айсберги, замерзание пара на металлических предметах; вода хороший растворитель, вода сохраняет тепло (нагревание и смешивание воды); плавучесть, испытание разных материалов и форм. Сила выталкивания; измерение глубины и объёма  разными мерками; потеря воды во время дыхания; собираем воду из воздуха; как сделать чистой воду из лужи. </vt:lpstr>
      <vt:lpstr>   Проблемные вопросы: Можем ли мы один день обойтись без воды? Как вода попадает в наш дом? Почему вода в водоёмах не заканчивается? Почему надо беречь воду? Все ли фильтры очищают воду? Разная потребность растений во влаге. Как растения приспосабливаются  к обитанию в разной среде? Как животные приспосабливаются  к обитанию в разной среде?    Создание экстремальных ситуаций: Как выжить в пустыне? «Затерянные» в океане? Как получить пресную воду?      Экологическая акция «Берегиня». Задача. Сформировать у дошкольников первоначальные сведения о рациональном использовании природных ресурсов на примере бережного использования воды в быту.</vt:lpstr>
      <vt:lpstr>Творческие задания:  составление мнемотаблиц; создание экологических плакатов; составление рассказа «Путешествие капельки воды»; сочинение рассказов о морских приключениях; составление загадок, кроссвордов.   Творческие работы: «Водные пейзажи»; «Мир сказки»; «Кто в озере живёт?»; «Животные морей»; «Мир аквариума»; «Оазис»; «На полюсах Земли». </vt:lpstr>
      <vt:lpstr>Детско-родительские проекты: Как человек использует воду. Как вода попадает в дом? Три состояния воды. Водное пространство Земли. Круговорот воды в природе.  Пресная вода.   Посещение музея «Воды». Фотомонтаж. </vt:lpstr>
      <vt:lpstr>           Игры. «Хорошо – плохо» «Что будет если…» «Капитан укладывает чемодан» «Путешественники» «Подводники» «Спасатели» «Аквалангисты»  </vt:lpstr>
      <vt:lpstr>  Заключительный этап.  Итоговое событие: детский праздник – «Царица-водица».  Проанализировать и оценить результаты  продуктивной деятельности детей, совместных детско-родительских презентаций, исследовательских проектов, творческих работ, плакатов, кроссвордов, буклетов, книжек-самоделок. Награждение. </vt:lpstr>
      <vt:lpstr>    Список литературы:  1. Проектный метод в деятельности дошкольного учреждения./Авт.-сост.: Л.С. Киселева, Т.А. Данилина, Т.С. Лагода, М.Б. Зуйкова. – М.: АРКТИ, 2003.- 96с.  2. Савенков А.И. Методика проведения учебных исследований в детском саду. – Самара. 2005. – 32с.: ил.  3. Урмина И.А. Инновационная деятельность в ДОУ: програм.-метод.обеспечение. - М.: Линка-Пресс, 2009.-320с. 4. Зубкова Н. М. Опыты и эксперименты для детей  от 3 до 7 лет.– С-П.: Речь, 2007. -60с.  5 Зубкова Н. М. Опыты и эксперименты для детей  от 5 до 9 лет.– С-П: Речь, 2007. -60с. 6 . Горькова Л.Г, Кочергина А.В, Обухова Л.А. Сценарии занятий по экологическому воспитанию дошкольников. - М.: ВАКО, 2005.- 240с. 7 Дыбина О.В, Рахманова Н.П, Щетинина В.В. Неизведанное рядом. - М.: СФЕРА, 2005, - 200с. 8 Скоролупова О.А. Занятия с детьми старшего дошкольного возраста по теме «Вода». – М. : Скрипторий, 2003, - 100с.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старшего дошкольного возраста «Царица-Водица»</dc:title>
  <dc:creator>Полина</dc:creator>
  <cp:lastModifiedBy>Полина</cp:lastModifiedBy>
  <cp:revision>22</cp:revision>
  <dcterms:created xsi:type="dcterms:W3CDTF">2012-01-10T16:56:49Z</dcterms:created>
  <dcterms:modified xsi:type="dcterms:W3CDTF">2012-02-04T18:27:26Z</dcterms:modified>
</cp:coreProperties>
</file>