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106" d="100"/>
          <a:sy n="10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5F38-A540-4063-BF0F-77E33AD5A3F3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6EEA-50E7-4FB8-B5F1-E5EED33F7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6EEA-50E7-4FB8-B5F1-E5EED33F7B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7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7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Music\&#1053;&#1086;&#1074;&#1072;&#1103;%20&#1087;&#1072;&#1087;&#1082;&#1072;\&#1044;&#1080;&#1090;&#1088;&#1080;&#1093;%20&#1041;&#1091;&#1082;&#1089;&#1090;&#1077;&#1093;&#1091;&#1076;&#1077;%20-%20&#1040;&#1083;&#1083;&#1080;&#1083;&#1091;&#1081;&#1103;%20%5b&#1089;&#1090;&#1080;&#1083;&#1100;%20&#1073;&#1072;&#1088;&#1086;&#1082;&#1082;&#1086;%5d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280920" cy="62646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На тему «Архитектурный стиль Барокко»</a:t>
            </a:r>
          </a:p>
          <a:p>
            <a:pPr algn="ctr"/>
            <a:endParaRPr lang="ru-RU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Выполнен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Ученицы 9 класса В</a:t>
            </a:r>
          </a:p>
          <a:p>
            <a:pPr algn="r"/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Санатуллова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Ильнара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Абдуллина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Ляйсан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Набатова Нина Павловна</a:t>
            </a:r>
          </a:p>
          <a:p>
            <a:pPr algn="ctr"/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roque-top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132856"/>
            <a:ext cx="5204671" cy="30243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Цвингер-Пеппельманн-Пермозернач-Дрезден-Германия-XVIII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7406462" cy="49411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Строительные особенности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эпоху Возрождения строительству городов уделяется особое внимание. Буржуазию не удовлетворяют кривые тесные средневековые переулки. Возникает идея города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центричного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типа, отражающего синтез рациональных форм римских военных лагерей с естественно развивавшимися концентрическими структурами городов средневеков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ья.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mok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348880"/>
            <a:ext cx="6012160" cy="450912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эпоху барокко иллюзорно глубинная трактовка стены продолжается реальными объемными композициями в виде скульптурных групп, фонтанов (палаццо Поли с фонтаном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Не случаен, поэтому интерес зодчих Возрождения к работе над городскими ансамблями и решительный поворот к пониманию архитектуры как организованной среды. Но в феодальную эпоху масштаб реализации градостроительных начинаний редко выходил за пределы ансамблей дворцовых или соборных площадей.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0"/>
            <a:ext cx="7602048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Характерные черты</a:t>
            </a:r>
          </a:p>
          <a:p>
            <a:pPr algn="ctr">
              <a:buNone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Барокко воплощает новые представления о вечной изменчивости мира. Отличается грандиозностью, пышностью и динамикой, пристрастием к эффектным зрелищам, сильным контрастам масштабов и ритмов, материалов и фактур, света и тени, совмещением иллюзорного и реального.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причудливой пластике фасадов, сложным криволинейным планам и очертаниям дворцы и церкви барокко приобретают живописность и динамичность. Они как бы вливаются в окружающее пространство.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Интерьеры барокко украшаются многоцветной скульптурой, лепкой, резьбой; зеркала и росписи иллюзорно расширяют пространство, а живопись плафонов создает иллюзию разверзшихся сводов.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5796136" cy="43471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29feb67d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149080"/>
            <a:ext cx="3821433" cy="24277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6229212f95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8640"/>
            <a:ext cx="4032448" cy="66693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604867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Типы сооружений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барокко характерны усложненность планов, пышность интерьеров с неожиданными пространственными и световыми эффектами, обилие кривых, пластично изгибающихся линий и поверхностей; ясности классических форм противопоставляется изощренность в формообразовании. В архитектуре широко используются живопись, скульптура, окрашенные поверхности стен.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1270909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12976"/>
            <a:ext cx="7848872" cy="34908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Конец барокко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первой половине 18 века — отчасти как поздняя фаза барокко, отчасти (во Франции) как самостоятельный феномен — складывается стиль рококо. Классицизм в его просветительской стадии все чаще подвергает барокко критике за «вычурность» и «безвкусие» (сам термин изначально нес негативный оттенок). Сходя на нет, барокко эпизодически возрождается в историко-романтических стилизациях (таких, как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необарокко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зодчестве 19 века).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окк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7602537" cy="2289035"/>
          </a:xfrm>
        </p:spPr>
      </p:pic>
      <p:pic>
        <p:nvPicPr>
          <p:cNvPr id="5" name="Рисунок 4" descr="барокко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76872"/>
            <a:ext cx="7878275" cy="2372056"/>
          </a:xfrm>
          <a:prstGeom prst="rect">
            <a:avLst/>
          </a:prstGeom>
        </p:spPr>
      </p:pic>
      <p:pic>
        <p:nvPicPr>
          <p:cNvPr id="6" name="Рисунок 5" descr="барокко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457365"/>
            <a:ext cx="5820588" cy="2400635"/>
          </a:xfrm>
          <a:prstGeom prst="rect">
            <a:avLst/>
          </a:prstGeom>
        </p:spPr>
      </p:pic>
      <p:pic>
        <p:nvPicPr>
          <p:cNvPr id="7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4664"/>
            <a:ext cx="7674056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(анкетирование)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Нравиться ли вам архитектура в стиле барокко?</a:t>
            </a:r>
          </a:p>
          <a:p>
            <a:pPr marL="539496" indent="-457200">
              <a:buNone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Знали ли вы о таком стиле раньше?</a:t>
            </a:r>
          </a:p>
          <a:p>
            <a:pPr>
              <a:buNone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Имеете ли вы представление об эпохе барокко?</a:t>
            </a:r>
          </a:p>
          <a:p>
            <a:pPr>
              <a:buNone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Хотели бы вы узнать еще что-нибудь об этом стиле?</a:t>
            </a:r>
          </a:p>
          <a:p>
            <a:pPr>
              <a:buNone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 Умеете ли вы отличать стиль барокко от других?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 к анкетированию: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908720"/>
          <a:ext cx="7008440" cy="554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3690990"/>
                <a:gridCol w="2357682"/>
              </a:tblGrid>
              <a:tr h="924103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«Да»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«Нет»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человек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человек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</a:t>
                      </a:r>
                      <a:r>
                        <a:rPr lang="ru-RU" sz="2400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ученики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i="1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  <a:endParaRPr lang="ru-RU" sz="2400" b="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человек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человек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человек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103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человек</a:t>
                      </a:r>
                      <a:endParaRPr lang="ru-RU" sz="2400" i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>
              <a:buNone/>
            </a:pPr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Итак, подводя итоги, мы выяснили, что такое эпоха и стиль барокко, познакомились с основными его чертами, просмотрели типы сооружений, что нам и требовалось от этого проекта.</a:t>
            </a:r>
          </a:p>
        </p:txBody>
      </p:sp>
      <p:pic>
        <p:nvPicPr>
          <p:cNvPr id="4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384864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1.Введение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Цель проекта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Задачи и обоснование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Основная часть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Актуальность проблемы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Стиль барокко в архитектуре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Исследование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3.Заключение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5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26469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архитектурной традицией XVIII века, показать, какие изменения она претерпела по сравнению с предыдущими столетиями, охарактеризовать барокко и представить наиболее выдающиеся архитектурные шедевры, выполненные в этом стиле</a:t>
            </a:r>
          </a:p>
        </p:txBody>
      </p:sp>
      <p:pic>
        <p:nvPicPr>
          <p:cNvPr id="4" name="Рисунок 3" descr="60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80928"/>
            <a:ext cx="2742620" cy="3908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5" name="Рисунок 4" descr="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924944"/>
            <a:ext cx="4268635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pic>
        <p:nvPicPr>
          <p:cNvPr id="6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0648"/>
            <a:ext cx="7602048" cy="6264696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1.Найти информацию о стиле</a:t>
            </a:r>
          </a:p>
          <a:p>
            <a:pPr marL="539496" indent="-457200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2.Грамотно оформить её</a:t>
            </a:r>
          </a:p>
          <a:p>
            <a:pPr marL="539496" indent="-457200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3.Провести анкетирование (исследование)</a:t>
            </a:r>
          </a:p>
          <a:p>
            <a:pPr marL="539496" indent="-457200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4.Презентация готового проекта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rokko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492896"/>
            <a:ext cx="7086208" cy="436510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604867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разбора информации: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Возникновение барокко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Историческая характеристика барокко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Строительные особенности барокко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Характерные черты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Типы сооружений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Конец барокко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452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5866_425dab49_orig.jpg"/>
          <p:cNvPicPr>
            <a:picLocks noChangeAspect="1"/>
          </p:cNvPicPr>
          <p:nvPr/>
        </p:nvPicPr>
        <p:blipFill>
          <a:blip r:embed="rId3" cstate="print">
            <a:lum bright="27000"/>
          </a:blip>
          <a:stretch>
            <a:fillRect/>
          </a:stretch>
        </p:blipFill>
        <p:spPr>
          <a:xfrm>
            <a:off x="1043607" y="0"/>
            <a:ext cx="7921894" cy="666936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60648"/>
            <a:ext cx="7674056" cy="6264696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1.Возникновение барокко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барокко (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barocco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букв. - причудливый, странный) рождается в Италии и распространяется в большинстве европейских стран, приобретая в каждой свои особые национальные черты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2757" y="3416776"/>
            <a:ext cx="4011243" cy="344122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312856" cy="6336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из стран барокко приобретало свои особые национальные черты. В итальянской архитектуре барочная стилистическая характеристика распространялась и на внешний, и на внутренний облик зданий. Во французской — наблюдалось значительное расхождение между фасадным и внутренним убранством сооружений, в первом преобладали классицистические начала, во втором — барочные. Но все же архитектура во всех странах имела и общие черты.</a:t>
            </a:r>
          </a:p>
          <a:p>
            <a:pPr algn="ctr">
              <a:buNone/>
            </a:pP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7731246" cy="56886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0648"/>
            <a:ext cx="760204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Историческая характеристика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Итальянское слово «барокко» означает буквально «странный», «причудливый». Стиль барокко тяготел к парадной торжественности и пышности. Вместе с тем он выразил прогрессивные представления о единстве, безграничности и многообразии мира, о его сложности, изменчивости, постоянном движении; в барокко отразился интерес к природным стихиям, среде, окружению человека, который стал восприниматься как часть мира.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86000"/>
            <a:ext cx="4754880" cy="4572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6048672"/>
          </a:xfrm>
        </p:spPr>
        <p:txBody>
          <a:bodyPr numCol="1">
            <a:normAutofit/>
          </a:bodyPr>
          <a:lstStyle/>
          <a:p>
            <a:pPr algn="r">
              <a:buNone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Архитектура барокко отличается мощным пространственным размахом, сложностью беспокойных, сливающихся друг с другом, как бы текучих форм,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криволинейностью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планов и очертаний, связью с окружающим пространством. В изобразительном искусстве преобладали декоративные композиции религиозного, мифологического или аллегорического характера, парадные портреты; большое значение приобрели композиционные и оптические эффекты, ритмическое и цветовое единство, живописность целого, свободная, темпераментная творческая манера.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итрих Букстехуде - Аллилуйя [стиль барокко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</TotalTime>
  <Words>823</Words>
  <Application>Microsoft Office PowerPoint</Application>
  <PresentationFormat>Экран (4:3)</PresentationFormat>
  <Paragraphs>89</Paragraphs>
  <Slides>19</Slides>
  <Notes>1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39</cp:revision>
  <dcterms:created xsi:type="dcterms:W3CDTF">2014-04-08T13:19:40Z</dcterms:created>
  <dcterms:modified xsi:type="dcterms:W3CDTF">2014-05-15T13:53:43Z</dcterms:modified>
</cp:coreProperties>
</file>