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8" r:id="rId5"/>
    <p:sldId id="273" r:id="rId6"/>
    <p:sldId id="274" r:id="rId7"/>
    <p:sldId id="277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692696"/>
            <a:ext cx="81369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МЕТОДИЧЕСКАЯ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РАЗРАБОТКА НА ТЕМУ: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ОРГАНИЗАЦИЯ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ЗАНЯТИЙ С ПРИМЕНЕНИЕМ НЕТРАДИЦИОННЫХ ТЕХНИК РИСОВАНИЯ ДЛЯ РАЗВИТИЯ ВЫРАЗИТЕЛЬНОСТИ РИСУНКОВ ДЕТЕЙ МЛАДШЕГО ДОШКОЛЬНОГО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ВОЗРАСТА</a:t>
            </a:r>
            <a:endParaRPr lang="ru-RU" sz="1400" dirty="0" smtClean="0">
              <a:ea typeface="Calibri"/>
              <a:cs typeface="Times New Roman"/>
            </a:endParaRPr>
          </a:p>
          <a:p>
            <a:pPr lvl="0" algn="ctr"/>
            <a:endParaRPr lang="ru-RU" dirty="0" smtClean="0">
              <a:solidFill>
                <a:prstClr val="black"/>
              </a:solidFill>
            </a:endParaRPr>
          </a:p>
          <a:p>
            <a:pPr lvl="0" algn="ctr"/>
            <a:r>
              <a:rPr lang="ru-RU" dirty="0" err="1" smtClean="0">
                <a:solidFill>
                  <a:prstClr val="black"/>
                </a:solidFill>
              </a:rPr>
              <a:t>Гусарова</a:t>
            </a:r>
            <a:r>
              <a:rPr lang="ru-RU" dirty="0" smtClean="0">
                <a:solidFill>
                  <a:prstClr val="black"/>
                </a:solidFill>
              </a:rPr>
              <a:t> Елена Владимировна</a:t>
            </a:r>
          </a:p>
          <a:p>
            <a:pPr algn="ctr"/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79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36712"/>
            <a:ext cx="77768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    Цель методической разработки: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dirty="0"/>
              <a:t>Р</a:t>
            </a:r>
            <a:r>
              <a:rPr lang="ru-RU" dirty="0" smtClean="0"/>
              <a:t>азработка </a:t>
            </a:r>
            <a:r>
              <a:rPr lang="ru-RU" dirty="0"/>
              <a:t>занятий с применением нетрадиционных техник рисования для развития выразительности рисунков детей младшего дошкольного возраста и их апробация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Задачи работы</a:t>
            </a:r>
            <a:r>
              <a:rPr lang="ru-RU" dirty="0">
                <a:solidFill>
                  <a:srgbClr val="7030A0"/>
                </a:solidFill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поиск </a:t>
            </a:r>
            <a:r>
              <a:rPr lang="ru-RU" dirty="0"/>
              <a:t>и анализ информации, необходимой для выполнения теоретического обоснования и практической </a:t>
            </a:r>
            <a:r>
              <a:rPr lang="ru-RU" dirty="0" smtClean="0"/>
              <a:t>апробации;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подбор </a:t>
            </a:r>
            <a:r>
              <a:rPr lang="ru-RU" dirty="0"/>
              <a:t>и апробация образовательных ситуаций с использованием нетрадиционных техник </a:t>
            </a:r>
            <a:r>
              <a:rPr lang="ru-RU" dirty="0" smtClean="0"/>
              <a:t>рисования;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подготовка </a:t>
            </a:r>
            <a:r>
              <a:rPr lang="ru-RU" dirty="0"/>
              <a:t>необходимых материалов для организации занятий с применением нетрадиционных техник </a:t>
            </a:r>
            <a:r>
              <a:rPr lang="ru-RU" dirty="0" smtClean="0"/>
              <a:t>рисования;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оформление </a:t>
            </a:r>
            <a:r>
              <a:rPr lang="ru-RU" dirty="0"/>
              <a:t>методического портфолио (конспекты непосредственно образовательной деятельности, консультации для родителей, пальчиковые игры), дидактического (оформленный раздаточный и демонстрационный материал по теме</a:t>
            </a:r>
            <a:r>
              <a:rPr lang="ru-RU" dirty="0" smtClean="0"/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/>
              <a:t>а</a:t>
            </a:r>
            <a:r>
              <a:rPr lang="ru-RU" dirty="0" smtClean="0"/>
              <a:t>нализ </a:t>
            </a:r>
            <a:r>
              <a:rPr lang="ru-RU" dirty="0"/>
              <a:t>и формулирование выводов по результатам методической разработки.</a:t>
            </a:r>
          </a:p>
        </p:txBody>
      </p:sp>
    </p:spTree>
    <p:extLst>
      <p:ext uri="{BB962C8B-B14F-4D97-AF65-F5344CB8AC3E}">
        <p14:creationId xmlns:p14="http://schemas.microsoft.com/office/powerpoint/2010/main" val="281980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556792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7030A0"/>
                </a:solidFill>
              </a:rPr>
              <a:t> Практическая значимость </a:t>
            </a:r>
            <a:r>
              <a:rPr lang="ru-RU" dirty="0"/>
              <a:t>в том, что применение нетрадиционных техник рисования для формирования выразительных образов в рисунках у детей младшего дошкольного возраста позволяет сформировать способность разного видения реальных объектов, помогают увидеть многоцветную палитру красок, почувствовать выразительные возможности цвета, научиться видеть мир в цвете. Данные  разработанные ситуации могут быть использованы в работе в младшей группе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3501008"/>
            <a:ext cx="3925887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68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765059"/>
              </p:ext>
            </p:extLst>
          </p:nvPr>
        </p:nvGraphicFramePr>
        <p:xfrm>
          <a:off x="539552" y="1134036"/>
          <a:ext cx="7992889" cy="4892040"/>
        </p:xfrm>
        <a:graphic>
          <a:graphicData uri="http://schemas.openxmlformats.org/drawingml/2006/table">
            <a:tbl>
              <a:tblPr firstRow="1" firstCol="1" bandRow="1"/>
              <a:tblGrid>
                <a:gridCol w="962107"/>
                <a:gridCol w="1406156"/>
                <a:gridCol w="1591176"/>
                <a:gridCol w="4033450"/>
              </a:tblGrid>
              <a:tr h="137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техники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 занятия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9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2.03.2015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Рисование пальчиками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«Горошинки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зонтике»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детей наносить пальцем мазки на поверхности зонта, не выходя за контур;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-продолжать знакомить с основными цветами (красный, синий, желтый, зеленый);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2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10.03.2015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Рисование ладошкой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«Дружные ладошки»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-учить аккуратно, рисовать ладошками, набирать необходимое количество гуаши, примакивать ритмичными движениями руки;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9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16.03.2015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Тычок жесткой полусухой кистью.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«Носит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одуванчик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желтый сарафанчик»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-Продолжать знакомить детей с техникой рисования методом тычка жесткой полусухой кистью;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-закрепить названия основных цветов (желтый, зеленый);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2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23.03.2015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Оттиск поролоном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«Красивая ваза»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учить рисовать поролоном по трафарету,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30.03.2015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Оттиск смятой бумагой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«Звёздное небо»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-Учить комкать бумагу;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-Познакомить с приемом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рисования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смятой бумагой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77" marR="22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1600" y="76470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Перспективный план занятий на март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640078"/>
            <a:ext cx="3951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Предметно-пространственная среда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29" y="994369"/>
            <a:ext cx="2641987" cy="19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766" y="4161992"/>
            <a:ext cx="2641996" cy="19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97" y="4161992"/>
            <a:ext cx="2641996" cy="19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923" y="1009410"/>
            <a:ext cx="2641996" cy="19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9386" y="2403368"/>
            <a:ext cx="288217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692696"/>
            <a:ext cx="3844514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Фотографии к планам-конспектам</a:t>
            </a: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47" y="1572214"/>
            <a:ext cx="2401806" cy="18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223" y="1602404"/>
            <a:ext cx="2401807" cy="18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900" y="1602404"/>
            <a:ext cx="2401816" cy="18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795" y="3861048"/>
            <a:ext cx="2401816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223" y="3861048"/>
            <a:ext cx="2401816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5900" y="3861048"/>
            <a:ext cx="240180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36712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Необходимо </a:t>
            </a:r>
            <a:r>
              <a:rPr lang="ru-RU" b="1" dirty="0">
                <a:solidFill>
                  <a:srgbClr val="FF0000"/>
                </a:solidFill>
              </a:rPr>
              <a:t>продолжать работу по следующим направлениям:</a:t>
            </a:r>
          </a:p>
          <a:p>
            <a:r>
              <a:rPr lang="ru-RU" dirty="0"/>
              <a:t>1.Проводить занятия по развитию навыков рисования в системе и </a:t>
            </a:r>
            <a:r>
              <a:rPr lang="ru-RU" dirty="0" smtClean="0"/>
              <a:t>последовательно.</a:t>
            </a:r>
            <a:endParaRPr lang="ru-RU" dirty="0"/>
          </a:p>
          <a:p>
            <a:r>
              <a:rPr lang="ru-RU" dirty="0"/>
              <a:t>2.Обогащать представления и эстетическое восприятие </a:t>
            </a:r>
            <a:r>
              <a:rPr lang="ru-RU" dirty="0" smtClean="0"/>
              <a:t>детей.</a:t>
            </a:r>
            <a:endParaRPr lang="ru-RU" dirty="0"/>
          </a:p>
          <a:p>
            <a:r>
              <a:rPr lang="ru-RU" dirty="0"/>
              <a:t>3.Выводить детей на экскурсии и выставки, знакомить с работами </a:t>
            </a:r>
            <a:r>
              <a:rPr lang="ru-RU" dirty="0" smtClean="0"/>
              <a:t>художников.</a:t>
            </a:r>
            <a:endParaRPr lang="ru-RU" dirty="0"/>
          </a:p>
          <a:p>
            <a:r>
              <a:rPr lang="ru-RU" dirty="0"/>
              <a:t>4.Организовывать работу с родителями по данному </a:t>
            </a:r>
            <a:r>
              <a:rPr lang="ru-RU" dirty="0" smtClean="0"/>
              <a:t>направлению.</a:t>
            </a:r>
            <a:endParaRPr lang="ru-RU" dirty="0"/>
          </a:p>
          <a:p>
            <a:r>
              <a:rPr lang="ru-RU" dirty="0"/>
              <a:t>5. Продолжать обогащать предметно-развивающую среду.</a:t>
            </a:r>
          </a:p>
        </p:txBody>
      </p:sp>
      <p:pic>
        <p:nvPicPr>
          <p:cNvPr id="3074" name="Picture 2" descr="http://my-ivanovo.ru/wp-content/uploads/2010/09/detskoe_risova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442" y="2996952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31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381</Words>
  <Application>Microsoft Office PowerPoint</Application>
  <PresentationFormat>Экран (4:3)</PresentationFormat>
  <Paragraphs>70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лимпапусик х</dc:creator>
  <cp:lastModifiedBy>user</cp:lastModifiedBy>
  <cp:revision>17</cp:revision>
  <dcterms:created xsi:type="dcterms:W3CDTF">2015-05-31T10:09:18Z</dcterms:created>
  <dcterms:modified xsi:type="dcterms:W3CDTF">2016-01-14T14:39:21Z</dcterms:modified>
</cp:coreProperties>
</file>