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85" r:id="rId5"/>
    <p:sldId id="286" r:id="rId6"/>
    <p:sldId id="287" r:id="rId7"/>
    <p:sldId id="288" r:id="rId8"/>
    <p:sldId id="289" r:id="rId9"/>
    <p:sldId id="284" r:id="rId10"/>
    <p:sldId id="265" r:id="rId11"/>
    <p:sldId id="264" r:id="rId12"/>
    <p:sldId id="262" r:id="rId13"/>
    <p:sldId id="282" r:id="rId14"/>
    <p:sldId id="290" r:id="rId15"/>
    <p:sldId id="291" r:id="rId16"/>
    <p:sldId id="292" r:id="rId17"/>
    <p:sldId id="293" r:id="rId18"/>
    <p:sldId id="294" r:id="rId19"/>
    <p:sldId id="295" r:id="rId20"/>
    <p:sldId id="283" r:id="rId21"/>
    <p:sldId id="30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CCFF"/>
    <a:srgbClr val="9900CC"/>
    <a:srgbClr val="0033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102" d="100"/>
          <a:sy n="102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C13E9-903B-49D2-80E4-CFE11F9932D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5B5C1-D481-4A60-BFCE-7C0F9371AA27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Федя</a:t>
          </a:r>
          <a:endParaRPr lang="ru-RU" sz="4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B44A98-3BEB-4B11-9ECB-B930CC8BE613}" type="parTrans" cxnId="{B4AE7E94-1FBE-4663-98EA-F687E5F557DD}">
      <dgm:prSet/>
      <dgm:spPr/>
      <dgm:t>
        <a:bodyPr/>
        <a:lstStyle/>
        <a:p>
          <a:endParaRPr lang="ru-RU"/>
        </a:p>
      </dgm:t>
    </dgm:pt>
    <dgm:pt modelId="{99B4351C-8839-4782-90B3-3810B620E307}" type="sibTrans" cxnId="{B4AE7E94-1FBE-4663-98EA-F687E5F557DD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CFDD40D6-413A-4DBA-ACA9-0CCF607C6FC6}">
      <dgm:prSet phldrT="[Текст]" custT="1"/>
      <dgm:spPr/>
      <dgm:t>
        <a:bodyPr/>
        <a:lstStyle/>
        <a:p>
          <a:r>
            <a:rPr lang="ru-RU" sz="32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Ильюша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C28940-FBC2-482E-99E0-BF9EF6228BD0}" type="parTrans" cxnId="{410643C1-4C16-48F7-B9D7-0E707F9AC44C}">
      <dgm:prSet/>
      <dgm:spPr/>
      <dgm:t>
        <a:bodyPr/>
        <a:lstStyle/>
        <a:p>
          <a:endParaRPr lang="ru-RU"/>
        </a:p>
      </dgm:t>
    </dgm:pt>
    <dgm:pt modelId="{FF2394F2-3545-410F-9289-C6DB3EC3B640}" type="sibTrans" cxnId="{410643C1-4C16-48F7-B9D7-0E707F9AC44C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B00D7C5F-E701-41F1-B6E1-92E57A82256F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Ваня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AB0C0-DFF5-483A-BD9A-44215DEAA5D2}" type="parTrans" cxnId="{53766A0C-C20E-45E0-A125-19CB8070C080}">
      <dgm:prSet/>
      <dgm:spPr/>
      <dgm:t>
        <a:bodyPr/>
        <a:lstStyle/>
        <a:p>
          <a:endParaRPr lang="ru-RU"/>
        </a:p>
      </dgm:t>
    </dgm:pt>
    <dgm:pt modelId="{555501E5-1866-47CE-BB17-E4BAC9D6D2C1}" type="sibTrans" cxnId="{53766A0C-C20E-45E0-A125-19CB8070C08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8F0FE00C-8DE5-4DED-9B75-3F9A5CDFAE2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Костя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159B4-966E-4C48-8BE1-2E31B1E09019}" type="parTrans" cxnId="{8ECC9F62-0AE6-4346-A40F-2D2204170614}">
      <dgm:prSet/>
      <dgm:spPr/>
      <dgm:t>
        <a:bodyPr/>
        <a:lstStyle/>
        <a:p>
          <a:endParaRPr lang="ru-RU"/>
        </a:p>
      </dgm:t>
    </dgm:pt>
    <dgm:pt modelId="{D32E274A-91B8-44F1-B4FF-9588802AAC47}" type="sibTrans" cxnId="{8ECC9F62-0AE6-4346-A40F-2D2204170614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88AE3AD4-D3F9-469D-BAF3-2B38FE854946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Павлуша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273C9-1AC3-481D-B83D-5E3165D060A9}" type="parTrans" cxnId="{6D4157B1-A3B3-41D3-AC1D-BAC524A0DE28}">
      <dgm:prSet/>
      <dgm:spPr/>
      <dgm:t>
        <a:bodyPr/>
        <a:lstStyle/>
        <a:p>
          <a:endParaRPr lang="ru-RU"/>
        </a:p>
      </dgm:t>
    </dgm:pt>
    <dgm:pt modelId="{6B24A87C-C8C0-4BC4-A4D2-3115F8B4D9B2}" type="sibTrans" cxnId="{6D4157B1-A3B3-41D3-AC1D-BAC524A0DE28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2B28EFF7-6A91-4F94-849D-0B3EC787BD15}" type="pres">
      <dgm:prSet presAssocID="{8CBC13E9-903B-49D2-80E4-CFE11F9932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F6F6F0-C946-4F37-9E80-50D7ADBC7D47}" type="pres">
      <dgm:prSet presAssocID="{99C5B5C1-D481-4A60-BFCE-7C0F9371AA27}" presName="node" presStyleLbl="node1" presStyleIdx="0" presStyleCnt="5" custRadScaleRad="100090" custRadScaleInc="-2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3CA3B-BDE3-4751-B5B4-565CC6E97228}" type="pres">
      <dgm:prSet presAssocID="{99C5B5C1-D481-4A60-BFCE-7C0F9371AA27}" presName="spNode" presStyleCnt="0"/>
      <dgm:spPr/>
    </dgm:pt>
    <dgm:pt modelId="{6D8D1610-E45E-4700-A780-227EA533A376}" type="pres">
      <dgm:prSet presAssocID="{99B4351C-8839-4782-90B3-3810B620E30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C2DA123-9249-427B-80BD-AF96E637172D}" type="pres">
      <dgm:prSet presAssocID="{CFDD40D6-413A-4DBA-ACA9-0CCF607C6F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D186-59D9-4F6A-A731-4AEDC82A1093}" type="pres">
      <dgm:prSet presAssocID="{CFDD40D6-413A-4DBA-ACA9-0CCF607C6FC6}" presName="spNode" presStyleCnt="0"/>
      <dgm:spPr/>
    </dgm:pt>
    <dgm:pt modelId="{CB7115AD-3F06-408E-8075-0FA21415F40A}" type="pres">
      <dgm:prSet presAssocID="{FF2394F2-3545-410F-9289-C6DB3EC3B64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594D576-DC0A-4B5A-AF99-AEDF58505303}" type="pres">
      <dgm:prSet presAssocID="{B00D7C5F-E701-41F1-B6E1-92E57A82256F}" presName="node" presStyleLbl="node1" presStyleIdx="2" presStyleCnt="5" custRadScaleRad="100639" custRadScaleInc="-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846D0-AAA4-45A7-9151-C2BCF8302E5E}" type="pres">
      <dgm:prSet presAssocID="{B00D7C5F-E701-41F1-B6E1-92E57A82256F}" presName="spNode" presStyleCnt="0"/>
      <dgm:spPr/>
    </dgm:pt>
    <dgm:pt modelId="{6FE40387-1D64-427A-8F6D-F0A1636196D2}" type="pres">
      <dgm:prSet presAssocID="{555501E5-1866-47CE-BB17-E4BAC9D6D2C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AC1D5F8-F078-4F48-BF44-D354673A2918}" type="pres">
      <dgm:prSet presAssocID="{8F0FE00C-8DE5-4DED-9B75-3F9A5CDFAE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F8CBC-B800-4768-AF5A-95D4574E9582}" type="pres">
      <dgm:prSet presAssocID="{8F0FE00C-8DE5-4DED-9B75-3F9A5CDFAE2C}" presName="spNode" presStyleCnt="0"/>
      <dgm:spPr/>
    </dgm:pt>
    <dgm:pt modelId="{13F70EB2-4DB5-469D-942C-58476FB6E9A2}" type="pres">
      <dgm:prSet presAssocID="{D32E274A-91B8-44F1-B4FF-9588802AAC4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13B3C66-D595-4B2D-89C6-F8022392501D}" type="pres">
      <dgm:prSet presAssocID="{88AE3AD4-D3F9-469D-BAF3-2B38FE854946}" presName="node" presStyleLbl="node1" presStyleIdx="4" presStyleCnt="5" custScaleX="108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6CA95-01DE-4A19-96A0-49767F5C5375}" type="pres">
      <dgm:prSet presAssocID="{88AE3AD4-D3F9-469D-BAF3-2B38FE854946}" presName="spNode" presStyleCnt="0"/>
      <dgm:spPr/>
    </dgm:pt>
    <dgm:pt modelId="{A0BD69E4-E428-4FAB-BA7F-1E4EEE34A52E}" type="pres">
      <dgm:prSet presAssocID="{6B24A87C-C8C0-4BC4-A4D2-3115F8B4D9B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42BC99D-EA41-4C3D-AC04-339DC8DB8B77}" type="presOf" srcId="{8F0FE00C-8DE5-4DED-9B75-3F9A5CDFAE2C}" destId="{5AC1D5F8-F078-4F48-BF44-D354673A2918}" srcOrd="0" destOrd="0" presId="urn:microsoft.com/office/officeart/2005/8/layout/cycle5"/>
    <dgm:cxn modelId="{7E3C067C-ACE9-4681-8CBA-6F499328B526}" type="presOf" srcId="{99C5B5C1-D481-4A60-BFCE-7C0F9371AA27}" destId="{3CF6F6F0-C946-4F37-9E80-50D7ADBC7D47}" srcOrd="0" destOrd="0" presId="urn:microsoft.com/office/officeart/2005/8/layout/cycle5"/>
    <dgm:cxn modelId="{79028A5D-BFBA-4756-A3A4-C6EE2563AE29}" type="presOf" srcId="{CFDD40D6-413A-4DBA-ACA9-0CCF607C6FC6}" destId="{AC2DA123-9249-427B-80BD-AF96E637172D}" srcOrd="0" destOrd="0" presId="urn:microsoft.com/office/officeart/2005/8/layout/cycle5"/>
    <dgm:cxn modelId="{86B1B977-B44B-46B8-BE72-EAE9F88674D1}" type="presOf" srcId="{D32E274A-91B8-44F1-B4FF-9588802AAC47}" destId="{13F70EB2-4DB5-469D-942C-58476FB6E9A2}" srcOrd="0" destOrd="0" presId="urn:microsoft.com/office/officeart/2005/8/layout/cycle5"/>
    <dgm:cxn modelId="{410643C1-4C16-48F7-B9D7-0E707F9AC44C}" srcId="{8CBC13E9-903B-49D2-80E4-CFE11F9932D3}" destId="{CFDD40D6-413A-4DBA-ACA9-0CCF607C6FC6}" srcOrd="1" destOrd="0" parTransId="{A5C28940-FBC2-482E-99E0-BF9EF6228BD0}" sibTransId="{FF2394F2-3545-410F-9289-C6DB3EC3B640}"/>
    <dgm:cxn modelId="{8ECC9F62-0AE6-4346-A40F-2D2204170614}" srcId="{8CBC13E9-903B-49D2-80E4-CFE11F9932D3}" destId="{8F0FE00C-8DE5-4DED-9B75-3F9A5CDFAE2C}" srcOrd="3" destOrd="0" parTransId="{19D159B4-966E-4C48-8BE1-2E31B1E09019}" sibTransId="{D32E274A-91B8-44F1-B4FF-9588802AAC47}"/>
    <dgm:cxn modelId="{9E3F42EB-BA49-4B4B-9665-CBFF2F08C9C0}" type="presOf" srcId="{B00D7C5F-E701-41F1-B6E1-92E57A82256F}" destId="{E594D576-DC0A-4B5A-AF99-AEDF58505303}" srcOrd="0" destOrd="0" presId="urn:microsoft.com/office/officeart/2005/8/layout/cycle5"/>
    <dgm:cxn modelId="{F3DE658A-41EE-4ADE-924B-32F5A5A0957D}" type="presOf" srcId="{8CBC13E9-903B-49D2-80E4-CFE11F9932D3}" destId="{2B28EFF7-6A91-4F94-849D-0B3EC787BD15}" srcOrd="0" destOrd="0" presId="urn:microsoft.com/office/officeart/2005/8/layout/cycle5"/>
    <dgm:cxn modelId="{53766A0C-C20E-45E0-A125-19CB8070C080}" srcId="{8CBC13E9-903B-49D2-80E4-CFE11F9932D3}" destId="{B00D7C5F-E701-41F1-B6E1-92E57A82256F}" srcOrd="2" destOrd="0" parTransId="{ECBAB0C0-DFF5-483A-BD9A-44215DEAA5D2}" sibTransId="{555501E5-1866-47CE-BB17-E4BAC9D6D2C1}"/>
    <dgm:cxn modelId="{A0C4F36B-C433-49F4-8C72-CFDC76C88264}" type="presOf" srcId="{FF2394F2-3545-410F-9289-C6DB3EC3B640}" destId="{CB7115AD-3F06-408E-8075-0FA21415F40A}" srcOrd="0" destOrd="0" presId="urn:microsoft.com/office/officeart/2005/8/layout/cycle5"/>
    <dgm:cxn modelId="{6650C3A1-97E1-4350-88AB-F67F6C9532D2}" type="presOf" srcId="{99B4351C-8839-4782-90B3-3810B620E307}" destId="{6D8D1610-E45E-4700-A780-227EA533A376}" srcOrd="0" destOrd="0" presId="urn:microsoft.com/office/officeart/2005/8/layout/cycle5"/>
    <dgm:cxn modelId="{0474D299-A731-4260-818F-CAAA887F65DF}" type="presOf" srcId="{555501E5-1866-47CE-BB17-E4BAC9D6D2C1}" destId="{6FE40387-1D64-427A-8F6D-F0A1636196D2}" srcOrd="0" destOrd="0" presId="urn:microsoft.com/office/officeart/2005/8/layout/cycle5"/>
    <dgm:cxn modelId="{6D4157B1-A3B3-41D3-AC1D-BAC524A0DE28}" srcId="{8CBC13E9-903B-49D2-80E4-CFE11F9932D3}" destId="{88AE3AD4-D3F9-469D-BAF3-2B38FE854946}" srcOrd="4" destOrd="0" parTransId="{761273C9-1AC3-481D-B83D-5E3165D060A9}" sibTransId="{6B24A87C-C8C0-4BC4-A4D2-3115F8B4D9B2}"/>
    <dgm:cxn modelId="{D2C884A0-C1FE-43DB-9ADC-55A065CBB4FD}" type="presOf" srcId="{88AE3AD4-D3F9-469D-BAF3-2B38FE854946}" destId="{013B3C66-D595-4B2D-89C6-F8022392501D}" srcOrd="0" destOrd="0" presId="urn:microsoft.com/office/officeart/2005/8/layout/cycle5"/>
    <dgm:cxn modelId="{B4AE7E94-1FBE-4663-98EA-F687E5F557DD}" srcId="{8CBC13E9-903B-49D2-80E4-CFE11F9932D3}" destId="{99C5B5C1-D481-4A60-BFCE-7C0F9371AA27}" srcOrd="0" destOrd="0" parTransId="{E3B44A98-3BEB-4B11-9ECB-B930CC8BE613}" sibTransId="{99B4351C-8839-4782-90B3-3810B620E307}"/>
    <dgm:cxn modelId="{4E410DC6-5E6A-42E3-8C1E-4BAD4C0CC6B4}" type="presOf" srcId="{6B24A87C-C8C0-4BC4-A4D2-3115F8B4D9B2}" destId="{A0BD69E4-E428-4FAB-BA7F-1E4EEE34A52E}" srcOrd="0" destOrd="0" presId="urn:microsoft.com/office/officeart/2005/8/layout/cycle5"/>
    <dgm:cxn modelId="{8781CDB9-8D8F-4588-AE12-564B998BDE1B}" type="presParOf" srcId="{2B28EFF7-6A91-4F94-849D-0B3EC787BD15}" destId="{3CF6F6F0-C946-4F37-9E80-50D7ADBC7D47}" srcOrd="0" destOrd="0" presId="urn:microsoft.com/office/officeart/2005/8/layout/cycle5"/>
    <dgm:cxn modelId="{6B1E703F-3191-45C1-BCD5-5C164E5D0454}" type="presParOf" srcId="{2B28EFF7-6A91-4F94-849D-0B3EC787BD15}" destId="{4FE3CA3B-BDE3-4751-B5B4-565CC6E97228}" srcOrd="1" destOrd="0" presId="urn:microsoft.com/office/officeart/2005/8/layout/cycle5"/>
    <dgm:cxn modelId="{3ACA2F46-D762-4D9E-B721-1B718444A9D8}" type="presParOf" srcId="{2B28EFF7-6A91-4F94-849D-0B3EC787BD15}" destId="{6D8D1610-E45E-4700-A780-227EA533A376}" srcOrd="2" destOrd="0" presId="urn:microsoft.com/office/officeart/2005/8/layout/cycle5"/>
    <dgm:cxn modelId="{F42A343E-CDE3-4EFD-B41E-1E284919FF0E}" type="presParOf" srcId="{2B28EFF7-6A91-4F94-849D-0B3EC787BD15}" destId="{AC2DA123-9249-427B-80BD-AF96E637172D}" srcOrd="3" destOrd="0" presId="urn:microsoft.com/office/officeart/2005/8/layout/cycle5"/>
    <dgm:cxn modelId="{0C6FFCCF-A935-46F0-8300-8417A0C13E6F}" type="presParOf" srcId="{2B28EFF7-6A91-4F94-849D-0B3EC787BD15}" destId="{FFC6D186-59D9-4F6A-A731-4AEDC82A1093}" srcOrd="4" destOrd="0" presId="urn:microsoft.com/office/officeart/2005/8/layout/cycle5"/>
    <dgm:cxn modelId="{9AECB07B-0A49-4DC6-AC97-4104BAE8D6C6}" type="presParOf" srcId="{2B28EFF7-6A91-4F94-849D-0B3EC787BD15}" destId="{CB7115AD-3F06-408E-8075-0FA21415F40A}" srcOrd="5" destOrd="0" presId="urn:microsoft.com/office/officeart/2005/8/layout/cycle5"/>
    <dgm:cxn modelId="{CD1F1A49-10D3-4EBD-AA91-48C7801A2CC7}" type="presParOf" srcId="{2B28EFF7-6A91-4F94-849D-0B3EC787BD15}" destId="{E594D576-DC0A-4B5A-AF99-AEDF58505303}" srcOrd="6" destOrd="0" presId="urn:microsoft.com/office/officeart/2005/8/layout/cycle5"/>
    <dgm:cxn modelId="{DE69D1CB-B7EA-4409-9861-574DD4AD60FF}" type="presParOf" srcId="{2B28EFF7-6A91-4F94-849D-0B3EC787BD15}" destId="{5F6846D0-AAA4-45A7-9151-C2BCF8302E5E}" srcOrd="7" destOrd="0" presId="urn:microsoft.com/office/officeart/2005/8/layout/cycle5"/>
    <dgm:cxn modelId="{38896367-91BB-41A0-B5EF-F4EAAE6F705C}" type="presParOf" srcId="{2B28EFF7-6A91-4F94-849D-0B3EC787BD15}" destId="{6FE40387-1D64-427A-8F6D-F0A1636196D2}" srcOrd="8" destOrd="0" presId="urn:microsoft.com/office/officeart/2005/8/layout/cycle5"/>
    <dgm:cxn modelId="{9C4F9017-6B50-445B-B3AB-74E758BA6851}" type="presParOf" srcId="{2B28EFF7-6A91-4F94-849D-0B3EC787BD15}" destId="{5AC1D5F8-F078-4F48-BF44-D354673A2918}" srcOrd="9" destOrd="0" presId="urn:microsoft.com/office/officeart/2005/8/layout/cycle5"/>
    <dgm:cxn modelId="{B3631F80-2D45-413E-BC6A-0C700E685C53}" type="presParOf" srcId="{2B28EFF7-6A91-4F94-849D-0B3EC787BD15}" destId="{7E1F8CBC-B800-4768-AF5A-95D4574E9582}" srcOrd="10" destOrd="0" presId="urn:microsoft.com/office/officeart/2005/8/layout/cycle5"/>
    <dgm:cxn modelId="{A192CACC-1694-42E8-954F-F14D179E00EF}" type="presParOf" srcId="{2B28EFF7-6A91-4F94-849D-0B3EC787BD15}" destId="{13F70EB2-4DB5-469D-942C-58476FB6E9A2}" srcOrd="11" destOrd="0" presId="urn:microsoft.com/office/officeart/2005/8/layout/cycle5"/>
    <dgm:cxn modelId="{8D5A5785-D998-4F35-B8D6-55824DBBB41B}" type="presParOf" srcId="{2B28EFF7-6A91-4F94-849D-0B3EC787BD15}" destId="{013B3C66-D595-4B2D-89C6-F8022392501D}" srcOrd="12" destOrd="0" presId="urn:microsoft.com/office/officeart/2005/8/layout/cycle5"/>
    <dgm:cxn modelId="{86E64B90-4C10-4E42-90BC-660CBECAE922}" type="presParOf" srcId="{2B28EFF7-6A91-4F94-849D-0B3EC787BD15}" destId="{61F6CA95-01DE-4A19-96A0-49767F5C5375}" srcOrd="13" destOrd="0" presId="urn:microsoft.com/office/officeart/2005/8/layout/cycle5"/>
    <dgm:cxn modelId="{2B5335E2-0A79-46EA-9812-9C680B33A350}" type="presParOf" srcId="{2B28EFF7-6A91-4F94-849D-0B3EC787BD15}" destId="{A0BD69E4-E428-4FAB-BA7F-1E4EEE34A5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6F6F0-C946-4F37-9E80-50D7ADBC7D47}">
      <dsp:nvSpPr>
        <dsp:cNvPr id="0" name=""/>
        <dsp:cNvSpPr/>
      </dsp:nvSpPr>
      <dsp:spPr>
        <a:xfrm>
          <a:off x="2622719" y="804"/>
          <a:ext cx="1986548" cy="129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Федя</a:t>
          </a:r>
          <a:endParaRPr lang="ru-RU" sz="4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2719" y="804"/>
        <a:ext cx="1986548" cy="1291256"/>
      </dsp:txXfrm>
    </dsp:sp>
    <dsp:sp modelId="{6D8D1610-E45E-4700-A780-227EA533A376}">
      <dsp:nvSpPr>
        <dsp:cNvPr id="0" name=""/>
        <dsp:cNvSpPr/>
      </dsp:nvSpPr>
      <dsp:spPr>
        <a:xfrm>
          <a:off x="1059768" y="645184"/>
          <a:ext cx="5158656" cy="5158656"/>
        </a:xfrm>
        <a:custGeom>
          <a:avLst/>
          <a:gdLst/>
          <a:ahLst/>
          <a:cxnLst/>
          <a:rect l="0" t="0" r="0" b="0"/>
          <a:pathLst>
            <a:path>
              <a:moveTo>
                <a:pt x="3821648" y="318891"/>
              </a:moveTo>
              <a:arcTo wR="2579328" hR="2579328" stAng="17927573" swAng="1235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DA123-9249-427B-80BD-AF96E637172D}">
      <dsp:nvSpPr>
        <dsp:cNvPr id="0" name=""/>
        <dsp:cNvSpPr/>
      </dsp:nvSpPr>
      <dsp:spPr>
        <a:xfrm>
          <a:off x="5101229" y="1785272"/>
          <a:ext cx="1986548" cy="129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Ильюша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1229" y="1785272"/>
        <a:ext cx="1986548" cy="1291256"/>
      </dsp:txXfrm>
    </dsp:sp>
    <dsp:sp modelId="{CB7115AD-3F06-408E-8075-0FA21415F40A}">
      <dsp:nvSpPr>
        <dsp:cNvPr id="0" name=""/>
        <dsp:cNvSpPr/>
      </dsp:nvSpPr>
      <dsp:spPr>
        <a:xfrm>
          <a:off x="1063822" y="675675"/>
          <a:ext cx="5158656" cy="5158656"/>
        </a:xfrm>
        <a:custGeom>
          <a:avLst/>
          <a:gdLst/>
          <a:ahLst/>
          <a:cxnLst/>
          <a:rect l="0" t="0" r="0" b="0"/>
          <a:pathLst>
            <a:path>
              <a:moveTo>
                <a:pt x="5154109" y="2732416"/>
              </a:moveTo>
              <a:arcTo wR="2579328" hR="2579328" stAng="21804157" swAng="13666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4D576-DC0A-4B5A-AF99-AEDF58505303}">
      <dsp:nvSpPr>
        <dsp:cNvPr id="0" name=""/>
        <dsp:cNvSpPr/>
      </dsp:nvSpPr>
      <dsp:spPr>
        <a:xfrm>
          <a:off x="4176471" y="4680528"/>
          <a:ext cx="1986548" cy="129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Ваня</a:t>
          </a:r>
          <a:endParaRPr lang="ru-RU" sz="41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6471" y="4680528"/>
        <a:ext cx="1986548" cy="1291256"/>
      </dsp:txXfrm>
    </dsp:sp>
    <dsp:sp modelId="{6FE40387-1D64-427A-8F6D-F0A1636196D2}">
      <dsp:nvSpPr>
        <dsp:cNvPr id="0" name=""/>
        <dsp:cNvSpPr/>
      </dsp:nvSpPr>
      <dsp:spPr>
        <a:xfrm>
          <a:off x="1102287" y="657284"/>
          <a:ext cx="5158656" cy="5158656"/>
        </a:xfrm>
        <a:custGeom>
          <a:avLst/>
          <a:gdLst/>
          <a:ahLst/>
          <a:cxnLst/>
          <a:rect l="0" t="0" r="0" b="0"/>
          <a:pathLst>
            <a:path>
              <a:moveTo>
                <a:pt x="2865090" y="5142778"/>
              </a:moveTo>
              <a:arcTo wR="2579328" hR="2579328" stAng="5018351" swAng="8561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1D5F8-F078-4F48-BF44-D354673A2918}">
      <dsp:nvSpPr>
        <dsp:cNvPr id="0" name=""/>
        <dsp:cNvSpPr/>
      </dsp:nvSpPr>
      <dsp:spPr>
        <a:xfrm>
          <a:off x="1132051" y="4669049"/>
          <a:ext cx="1986548" cy="129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Костя</a:t>
          </a:r>
          <a:endParaRPr lang="ru-RU" sz="41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2051" y="4669049"/>
        <a:ext cx="1986548" cy="1291256"/>
      </dsp:txXfrm>
    </dsp:sp>
    <dsp:sp modelId="{13F70EB2-4DB5-469D-942C-58476FB6E9A2}">
      <dsp:nvSpPr>
        <dsp:cNvPr id="0" name=""/>
        <dsp:cNvSpPr/>
      </dsp:nvSpPr>
      <dsp:spPr>
        <a:xfrm>
          <a:off x="1062088" y="648628"/>
          <a:ext cx="5158656" cy="5158656"/>
        </a:xfrm>
        <a:custGeom>
          <a:avLst/>
          <a:gdLst/>
          <a:ahLst/>
          <a:cxnLst/>
          <a:rect l="0" t="0" r="0" b="0"/>
          <a:pathLst>
            <a:path>
              <a:moveTo>
                <a:pt x="273645" y="3735511"/>
              </a:moveTo>
              <a:arcTo wR="2579328" hR="2579328" stAng="9202113" swAng="13597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B3C66-D595-4B2D-89C6-F8022392501D}">
      <dsp:nvSpPr>
        <dsp:cNvPr id="0" name=""/>
        <dsp:cNvSpPr/>
      </dsp:nvSpPr>
      <dsp:spPr>
        <a:xfrm>
          <a:off x="113021" y="1785272"/>
          <a:ext cx="2150617" cy="129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Павлуша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021" y="1785272"/>
        <a:ext cx="2150617" cy="1291256"/>
      </dsp:txXfrm>
    </dsp:sp>
    <dsp:sp modelId="{A0BD69E4-E428-4FAB-BA7F-1E4EEE34A52E}">
      <dsp:nvSpPr>
        <dsp:cNvPr id="0" name=""/>
        <dsp:cNvSpPr/>
      </dsp:nvSpPr>
      <dsp:spPr>
        <a:xfrm>
          <a:off x="1064485" y="645070"/>
          <a:ext cx="5158656" cy="5158656"/>
        </a:xfrm>
        <a:custGeom>
          <a:avLst/>
          <a:gdLst/>
          <a:ahLst/>
          <a:cxnLst/>
          <a:rect l="0" t="0" r="0" b="0"/>
          <a:pathLst>
            <a:path>
              <a:moveTo>
                <a:pt x="614430" y="908366"/>
              </a:moveTo>
              <a:arcTo wR="2579328" hR="2579328" stAng="13222683" swAng="11902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D6EF1-CD28-42F5-89F3-C6DC53DFAB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DF91-73FE-47BF-91B9-21E5A8FC5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B72D7-E76B-4D2F-A07F-18E829F8F8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D43D3-C057-4670-BDF7-2B13EC2DE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6B6AFF-BED0-4ACD-AF9F-26E58DC39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C9B77B-69C1-46E5-A12D-0F92FD8F4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6EC03-42BE-4575-856A-2AC07E942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EA1F-4552-49E9-AD47-B7A96C4B4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10AE-D2CD-4A36-A443-E0AEE503D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153C-31A0-4FD0-B0BB-7B002B69C5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BC7AD-8F04-4C03-9D70-00289B6EA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8609-9D22-4E51-9DA4-ECD243C50E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1E598-4FA5-4186-8CB5-367368DA58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22DE-87ED-4C19-95B3-4944BE99A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0752F-B1BC-4E49-AF68-A15E2B617C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00" r:id="rId12"/>
    <p:sldLayoutId id="2147483702" r:id="rId13"/>
    <p:sldLayoutId id="21474837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 </a:t>
            </a:r>
            <a:endParaRPr lang="ru-RU" sz="1800" b="1" dirty="0"/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Урок- презентация</a:t>
            </a:r>
          </a:p>
          <a:p>
            <a:pPr algn="r"/>
            <a:r>
              <a:rPr lang="ru-RU" sz="1800" b="1" i="1" dirty="0" smtClean="0"/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Мустафаева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Алие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Изетовна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,</a:t>
            </a: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Белогорская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СШ №4»</a:t>
            </a:r>
          </a:p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г.Белогорска Республики Крым</a:t>
            </a:r>
          </a:p>
          <a:p>
            <a:pPr>
              <a:lnSpc>
                <a:spcPct val="90000"/>
              </a:lnSpc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481763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-99392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Духовный мир крестьянских детей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(по рассказу И.С.Тургенева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луг»)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9025" y="333375"/>
            <a:ext cx="4244975" cy="5832475"/>
          </a:xfrm>
        </p:spPr>
        <p:txBody>
          <a:bodyPr/>
          <a:lstStyle/>
          <a:p>
            <a:pPr algn="just">
              <a:buFontTx/>
              <a:buNone/>
            </a:pPr>
            <a:endParaRPr lang="ru-RU" dirty="0"/>
          </a:p>
          <a:p>
            <a:pPr algn="just"/>
            <a:endParaRPr lang="ru-RU" sz="1800" dirty="0"/>
          </a:p>
          <a:p>
            <a:pPr algn="just">
              <a:buFontTx/>
              <a:buNone/>
            </a:pPr>
            <a:r>
              <a:rPr lang="ru-RU" sz="2400" dirty="0"/>
              <a:t>       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8488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Народные верования и предания Сельские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поверия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Домовой, русалка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Разрыв-трава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волшебная трава, с помощью которой открываются любые замки и запоры.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Родительская суббота-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одна из суббот, которая по старому русскому обычаю посвящалась поминанию умерших родственников.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Предвидение небесное-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солнечное затмение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Праведная душа летит на небо.</a:t>
            </a:r>
          </a:p>
        </p:txBody>
      </p:sp>
    </p:spTree>
  </p:cSld>
  <p:clrMapOvr>
    <a:masterClrMapping/>
  </p:clrMapOvr>
  <p:transition advTm="1756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4664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Армячок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крестьянская верхняя одежда из толстого сукна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Баял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говорил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Гуртовщики-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хозяева и погонщики гуртов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Гурт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стадо стада, которое гонят на продажу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Замашная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рубаха-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рубашка из холста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Онучи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– портянки, обмотки для ног под сапог или лапоть</a:t>
            </a:r>
          </a:p>
        </p:txBody>
      </p:sp>
    </p:spTree>
  </p:cSld>
  <p:clrMapOvr>
    <a:masterClrMapping/>
  </p:clrMapOvr>
  <p:transition advTm="181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 flipH="1" flipV="1">
            <a:off x="0" y="274638"/>
            <a:ext cx="8229600" cy="1143000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549275"/>
            <a:ext cx="4114800" cy="46799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dirty="0"/>
              <a:t>         </a:t>
            </a:r>
            <a:endParaRPr lang="ru-RU" sz="1800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5105400" y="1600200"/>
            <a:ext cx="4038600" cy="2184400"/>
          </a:xfrm>
        </p:spPr>
        <p:txBody>
          <a:bodyPr/>
          <a:lstStyle/>
          <a:p>
            <a:pPr algn="just">
              <a:buFontTx/>
              <a:buNone/>
            </a:pPr>
            <a:endParaRPr lang="ru-RU" sz="1600"/>
          </a:p>
          <a:p>
            <a:pPr algn="just"/>
            <a:endParaRPr lang="ru-RU" sz="160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5183188" y="5300663"/>
            <a:ext cx="3960812" cy="10810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 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764704"/>
            <a:ext cx="777686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Словарик диалектных слов: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-авось,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-зачнется,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откентелева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куды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-межа,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-полати.</a:t>
            </a:r>
          </a:p>
        </p:txBody>
      </p:sp>
    </p:spTree>
  </p:cSld>
  <p:clrMapOvr>
    <a:masterClrMapping/>
  </p:clrMapOvr>
  <p:transition advTm="1412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484784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Быличка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жанр фольклора, устный рассказ о событии, которое произошло с рассказчиком и его близкими, что придает повествованию достоверность.</a:t>
            </a:r>
          </a:p>
        </p:txBody>
      </p:sp>
    </p:spTree>
  </p:cSld>
  <p:clrMapOvr>
    <a:masterClrMapping/>
  </p:clrMapOvr>
  <p:transition advTm="143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6238"/>
            <a:ext cx="42418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332656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Найдите в тексте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Это были просто крестьянские ребятишки из соседних деревень, которые стерегли табун...</a:t>
            </a: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Я сказал мальчикам, что заблудился и подсел к ним...</a:t>
            </a: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Картина была чудесная: около огней дрожало и как будто замирало, упираясь в темноту, круглое красноватое отражение…</a:t>
            </a:r>
          </a:p>
          <a:p>
            <a:pPr algn="just"/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Тёмное чистое небо торжественно и высоко стояло над нами со всем своим таинственным великолепием…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548680"/>
          <a:ext cx="72008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2924944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 рассказа –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крестьянские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ребятишки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8164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Федя</a:t>
            </a:r>
          </a:p>
          <a:p>
            <a:pPr algn="just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… лет четырнадцать. Это был стройный мальчик, с красивыми и тонкими, немного мелкими чертами лица, кудрявыми белокурыми волосами и постоянной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полувесёлой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полурассеянной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улыбкой.</a:t>
            </a:r>
          </a:p>
          <a:p>
            <a:pPr algn="just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Он принадлежал, по всем приметам, к богатой семье и выехал-то в поле не по нужде, а так, для забавы…</a:t>
            </a:r>
          </a:p>
          <a:p>
            <a:pPr algn="just"/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Докажите текстом, что Федя из «богатой семьи»</a:t>
            </a:r>
          </a:p>
        </p:txBody>
      </p:sp>
      <p:pic>
        <p:nvPicPr>
          <p:cNvPr id="3" name="Picture 2" descr="C:\Users\Владимир\Desktop\фед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5257" y="620688"/>
            <a:ext cx="4553456" cy="583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8884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/>
          </a:p>
          <a:p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    Павлуша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 второго мальчика…</a:t>
            </a: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Волосы были всклокоченные, чёрные, глаза серые, скулы широкие, лицо бледное, рябое, рот большой, но правильный, вся голова огромная, как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гворится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с пивной котёл, тело приземистое, неуклюжее…</a:t>
            </a:r>
          </a:p>
          <a:p>
            <a:pPr algn="just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 почему мальчик понравился автору?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ладимир\Desktop\paxom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692696"/>
            <a:ext cx="4411216" cy="596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36912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5400" b="1" dirty="0" smtClean="0">
                <a:latin typeface="Times New Roman" pitchFamily="18" charset="0"/>
                <a:cs typeface="Times New Roman" pitchFamily="18" charset="0"/>
              </a:rPr>
              <a:t>А кто это?</a:t>
            </a:r>
            <a:endParaRPr lang="ru-RU" alt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ладимир\Desktop\pahomoилюша и кос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2656"/>
            <a:ext cx="4259833" cy="64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188640"/>
          <a:ext cx="8568952" cy="623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10"/>
                <a:gridCol w="1743990"/>
                <a:gridCol w="1743990"/>
                <a:gridCol w="1364862"/>
                <a:gridCol w="1592600"/>
              </a:tblGrid>
              <a:tr h="11342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Произведение изобразительного искусства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Картина природы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природы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Ландшафт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природы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418482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Творение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  <a:p>
                      <a:pPr algn="l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То, что создано кем-либо,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 творчества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человеческого труда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Произведение живописи в красках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То, что открывается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взгляду</a:t>
                      </a:r>
                    </a:p>
                    <a:p>
                      <a:pPr algn="l"/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Зрелище</a:t>
                      </a:r>
                    </a:p>
                    <a:p>
                      <a:pPr algn="l"/>
                      <a:endParaRPr lang="ru-RU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Изображение картины природы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местности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Словесное изображение чего-то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46001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30" marB="45730"/>
                </a:tc>
              </a:tr>
              <a:tr h="4600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7920880" cy="57926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Ежели Пушкин имел полное основание сказать о себе, что он пробуждал «добрые чувства», то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же самое и с такою же справедливостью мог сказать о себе и Тургенев.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М.Е. Салтыков- Щедрин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20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20688"/>
            <a:ext cx="6777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Духовный мир крестьянских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Трудолюбие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Смелость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Любовь к природе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Сила, выносливость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Нет подражания иностранному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Труд- большая радость, праздник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Пригонять на утренней заре табун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39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bd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763838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Владимир\Desktop\1222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25193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Владимир\Desktop\161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3066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Владимир\Desktop\1125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793763"/>
            <a:ext cx="1871662" cy="29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3713" y="3753811"/>
            <a:ext cx="2166639" cy="28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Книгу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«Записки охотника» Иван Сергеевич Тургенев не выпускал из своего внимания в течение всей своей жизни; это было одно из любимейших созданий писателя, к которому он возвращался постоянно.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316930" cy="535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44008" y="573325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В.Г. Перов. </a:t>
            </a:r>
          </a:p>
          <a:p>
            <a:pPr algn="ctr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Портрет И.С.Тургенева. 1872</a:t>
            </a: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image_3_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5925" y="1389063"/>
            <a:ext cx="4227513" cy="5168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412776"/>
            <a:ext cx="3960440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Орловской, Тульской, Курской и Калужской губерниям пролегали охотничьи тропы Тургенева. Он был страстным «ружейным охотником».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Бродя с ружьём за плечами, писатель изучал сердце России – её народ.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его «Записках охотника» - встречи с мужиками, бабами, крестьянскими ребятишками.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Охотничьими тропами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рина\Рабочий стол\01-1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4032250" cy="590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908720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Места, упоминаемые в рассказе, реально существуют.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луг находится в 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км от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Спасского-Лутовинова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же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Парахинские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кусты,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деревня 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Варнавицы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Шаламово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50000"/>
              </a:lnSpc>
              <a:buClr>
                <a:srgbClr val="AA2B1E"/>
              </a:buClr>
              <a:buSzPct val="85000"/>
              <a:buFont typeface="Arial" charset="0"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Повествование в рассказе «</a:t>
            </a: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Бежин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луг» ведётся от лица автора, который одновременно является персонажем - охотником, сбившимся с дороги и заблудившимся в июльскую ночь. Рассказчик впитывает в себя детский взгляд на мир, и благодаря этому с большей непосредственностью им заявляется одна из главных тем рассказа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ладимир\Desktop\194417.jpg"/>
          <p:cNvPicPr>
            <a:picLocks noChangeAspect="1" noChangeArrowheads="1"/>
          </p:cNvPicPr>
          <p:nvPr/>
        </p:nvPicPr>
        <p:blipFill>
          <a:blip r:embed="rId2" cstate="print"/>
          <a:srcRect l="9141" t="8006" r="10786"/>
          <a:stretch>
            <a:fillRect/>
          </a:stretch>
        </p:blipFill>
        <p:spPr>
          <a:xfrm>
            <a:off x="4644008" y="1190206"/>
            <a:ext cx="3312368" cy="34629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5013176"/>
            <a:ext cx="6408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AA2B1E"/>
              </a:buClr>
              <a:buSzPct val="85000"/>
              <a:buFont typeface="Arial" charset="0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— </a:t>
            </a:r>
            <a:r>
              <a:rPr lang="ru-RU" altLang="ru-RU" b="1" dirty="0" smtClean="0">
                <a:solidFill>
                  <a:srgbClr val="000000"/>
                </a:solidFill>
              </a:rPr>
              <a:t>природа и герой в их гармоничном единстве</a:t>
            </a:r>
            <a:r>
              <a:rPr lang="ru-RU" altLang="ru-RU" sz="1200" dirty="0" smtClean="0">
                <a:solidFill>
                  <a:srgbClr val="000000"/>
                </a:solidFill>
              </a:rPr>
              <a:t>. 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makovs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2900"/>
            <a:ext cx="8424862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0005-005-Bezhin-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648"/>
            <a:ext cx="8640638" cy="65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7491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8622209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23731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Крестьянские мальчики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ночном стерегут лошадей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3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579</TotalTime>
  <Words>662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…Ежели Пушкин имел полное основание сказать о себе, что он пробуждал «добрые чувства», то то же самое и с такою же справедливостью мог сказать о себе и Тургенев.                                              М.Е. Салтыков- Щедрин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природы</dc:title>
  <dc:creator>Юрий</dc:creator>
  <cp:lastModifiedBy>Melek</cp:lastModifiedBy>
  <cp:revision>35</cp:revision>
  <dcterms:created xsi:type="dcterms:W3CDTF">2006-11-28T10:36:11Z</dcterms:created>
  <dcterms:modified xsi:type="dcterms:W3CDTF">2016-01-17T10:01:25Z</dcterms:modified>
</cp:coreProperties>
</file>