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26D7-7661-47A1-A2C5-A3FD65D6BFE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8CFE-B5A9-4BFE-9300-1FC0B1085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26D7-7661-47A1-A2C5-A3FD65D6BFE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8CFE-B5A9-4BFE-9300-1FC0B1085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26D7-7661-47A1-A2C5-A3FD65D6BFE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8CFE-B5A9-4BFE-9300-1FC0B1085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26D7-7661-47A1-A2C5-A3FD65D6BFE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8CFE-B5A9-4BFE-9300-1FC0B1085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26D7-7661-47A1-A2C5-A3FD65D6BFE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8CFE-B5A9-4BFE-9300-1FC0B1085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26D7-7661-47A1-A2C5-A3FD65D6BFE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8CFE-B5A9-4BFE-9300-1FC0B1085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26D7-7661-47A1-A2C5-A3FD65D6BFE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8CFE-B5A9-4BFE-9300-1FC0B1085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26D7-7661-47A1-A2C5-A3FD65D6BFE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8CFE-B5A9-4BFE-9300-1FC0B1085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26D7-7661-47A1-A2C5-A3FD65D6BFE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8CFE-B5A9-4BFE-9300-1FC0B1085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26D7-7661-47A1-A2C5-A3FD65D6BFE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8CFE-B5A9-4BFE-9300-1FC0B1085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26D7-7661-47A1-A2C5-A3FD65D6BFE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8CFE-B5A9-4BFE-9300-1FC0B1085A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126D7-7661-47A1-A2C5-A3FD65D6BFE5}" type="datetimeFigureOut">
              <a:rPr lang="ru-RU" smtClean="0"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28CFE-B5A9-4BFE-9300-1FC0B1085AF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2.wav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3.wav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5.wav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90872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99592" y="404664"/>
            <a:ext cx="56701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</a:t>
            </a:r>
            <a:r>
              <a:rPr lang="ru-RU" dirty="0" smtClean="0">
                <a:ln>
                  <a:solidFill>
                    <a:schemeClr val="accent6"/>
                  </a:solidFill>
                </a:ln>
              </a:rPr>
              <a:t>Детки в садике живут,</a:t>
            </a:r>
          </a:p>
          <a:p>
            <a:r>
              <a:rPr lang="ru-RU" dirty="0" smtClean="0">
                <a:ln>
                  <a:solidFill>
                    <a:schemeClr val="accent6"/>
                  </a:solidFill>
                </a:ln>
              </a:rPr>
              <a:t>                         Здесь играют и поют,</a:t>
            </a:r>
          </a:p>
          <a:p>
            <a:r>
              <a:rPr lang="ru-RU" dirty="0" smtClean="0">
                <a:ln>
                  <a:solidFill>
                    <a:schemeClr val="accent6"/>
                  </a:solidFill>
                </a:ln>
              </a:rPr>
              <a:t>                         Здесь друзей себе находят,</a:t>
            </a:r>
          </a:p>
          <a:p>
            <a:r>
              <a:rPr lang="ru-RU" dirty="0" smtClean="0">
                <a:ln>
                  <a:solidFill>
                    <a:schemeClr val="accent6"/>
                  </a:solidFill>
                </a:ln>
              </a:rPr>
              <a:t>                         На прогулку с ними ходят.</a:t>
            </a:r>
          </a:p>
          <a:p>
            <a:r>
              <a:rPr lang="ru-RU" dirty="0" smtClean="0">
                <a:ln>
                  <a:solidFill>
                    <a:schemeClr val="accent6"/>
                  </a:solidFill>
                </a:ln>
              </a:rPr>
              <a:t>                         Вместе спорят и мечтают,</a:t>
            </a:r>
          </a:p>
          <a:p>
            <a:r>
              <a:rPr lang="ru-RU" dirty="0" smtClean="0">
                <a:ln>
                  <a:solidFill>
                    <a:schemeClr val="accent6"/>
                  </a:solidFill>
                </a:ln>
              </a:rPr>
              <a:t>                         Незаметно подрастают.</a:t>
            </a:r>
          </a:p>
          <a:p>
            <a:r>
              <a:rPr lang="ru-RU" dirty="0" smtClean="0">
                <a:ln>
                  <a:solidFill>
                    <a:schemeClr val="accent6"/>
                  </a:solidFill>
                </a:ln>
              </a:rPr>
              <a:t>                         Детский сад- второй наш дом</a:t>
            </a:r>
          </a:p>
          <a:p>
            <a:r>
              <a:rPr lang="ru-RU" dirty="0" smtClean="0">
                <a:ln>
                  <a:solidFill>
                    <a:schemeClr val="accent6"/>
                  </a:solidFill>
                </a:ln>
              </a:rPr>
              <a:t>                         Как тепло уютно в нем!                 </a:t>
            </a:r>
            <a:endParaRPr lang="ru-RU" dirty="0">
              <a:ln>
                <a:solidFill>
                  <a:schemeClr val="accent6"/>
                </a:solidFill>
              </a:ln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9828584" y="3458418"/>
                <a:ext cx="2468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7CEC5E6-3739-4445-999D-62CBEC60AEA9}" type="mathplaceholder">
                        <a:rPr lang="ru-RU" i="1" smtClean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latin typeface="Cambria Math"/>
                        </a:rPr>
                        <a:t>Место для формулы.</a:t>
                      </a:fld>
                    </m:oMath>
                  </m:oMathPara>
                </a14:m>
                <a:endParaRPr lang="ru-RU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584" y="3458418"/>
                <a:ext cx="2468946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 descr="IMG_39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712988"/>
            <a:ext cx="7286676" cy="391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96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336">
        <p14:reveal/>
      </p:transition>
    </mc:Choice>
    <mc:Fallback>
      <p:transition spd="slow" advClick="0" advTm="7336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0" objId="6"/>
        <p14:stopEvt time="7336" objId="6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0"/>
            <a:ext cx="5004048" cy="3753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96828"/>
            <a:ext cx="5148229" cy="386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908720"/>
            <a:ext cx="28366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accent1"/>
                  </a:solidFill>
                </a:ln>
              </a:rPr>
              <a:t>Утром рано мы встаем.</a:t>
            </a:r>
          </a:p>
          <a:p>
            <a:r>
              <a:rPr lang="ru-RU" dirty="0" smtClean="0">
                <a:ln>
                  <a:solidFill>
                    <a:schemeClr val="accent1"/>
                  </a:solidFill>
                </a:ln>
              </a:rPr>
              <a:t>В детский сад скорей идем.</a:t>
            </a:r>
          </a:p>
          <a:p>
            <a:r>
              <a:rPr lang="ru-RU" dirty="0" smtClean="0">
                <a:ln>
                  <a:solidFill>
                    <a:schemeClr val="accent1"/>
                  </a:solidFill>
                </a:ln>
              </a:rPr>
              <a:t>Нас встречают с лаской,</a:t>
            </a:r>
          </a:p>
          <a:p>
            <a:r>
              <a:rPr lang="ru-RU" dirty="0" smtClean="0">
                <a:ln>
                  <a:solidFill>
                    <a:schemeClr val="accent1"/>
                  </a:solidFill>
                </a:ln>
              </a:rPr>
              <a:t>Новой доброй сказкой!</a:t>
            </a:r>
            <a:endParaRPr lang="ru-RU" dirty="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7121" y="4252313"/>
            <a:ext cx="3340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Воспитатель милый самый</a:t>
            </a: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Помогает нам и учит</a:t>
            </a: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Мне она почти как мама</a:t>
            </a: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И детсад наш самый лучший!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87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336">
        <p14:reveal/>
      </p:transition>
    </mc:Choice>
    <mc:Fallback>
      <p:transition spd="slow" advClick="0" advTm="73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836712"/>
            <a:ext cx="277832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Каждый день по утрам,</a:t>
            </a:r>
          </a:p>
          <a:p>
            <a:r>
              <a:rPr lang="ru-RU" dirty="0" smtClean="0"/>
              <a:t>Делаем зарядку,</a:t>
            </a:r>
          </a:p>
          <a:p>
            <a:r>
              <a:rPr lang="ru-RU" dirty="0" smtClean="0"/>
              <a:t>Очень нравиться нам</a:t>
            </a:r>
          </a:p>
          <a:p>
            <a:r>
              <a:rPr lang="ru-RU" dirty="0" smtClean="0"/>
              <a:t>Делать по порядку.</a:t>
            </a:r>
          </a:p>
          <a:p>
            <a:r>
              <a:rPr lang="ru-RU" dirty="0" smtClean="0"/>
              <a:t>Чтобы нам не болеть,</a:t>
            </a:r>
          </a:p>
          <a:p>
            <a:r>
              <a:rPr lang="ru-RU" dirty="0" smtClean="0"/>
              <a:t>И не простужаться,</a:t>
            </a:r>
          </a:p>
          <a:p>
            <a:r>
              <a:rPr lang="ru-RU" dirty="0" smtClean="0"/>
              <a:t>Мы зарядкой всегда</a:t>
            </a:r>
          </a:p>
          <a:p>
            <a:r>
              <a:rPr lang="ru-RU" dirty="0" smtClean="0"/>
              <a:t>Будем заниматься!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174" y="3631689"/>
            <a:ext cx="4211960" cy="23711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7997" y="332656"/>
            <a:ext cx="4316183" cy="24298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6434" y="2996952"/>
            <a:ext cx="4607566" cy="30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88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336">
        <p14:reveal/>
      </p:transition>
    </mc:Choice>
    <mc:Fallback>
      <p:transition spd="slow" advClick="0" advTm="73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1561" y="4725144"/>
            <a:ext cx="3052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Мы за столиком сидим,</a:t>
            </a: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Вкусный завтрак мы едим.</a:t>
            </a: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Постарались повара,</a:t>
            </a: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Приготовили с утра!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573016"/>
            <a:ext cx="5544616" cy="31214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02165"/>
            <a:ext cx="6502165" cy="3141396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31807" y="6841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518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336">
        <p14:reveal/>
      </p:transition>
    </mc:Choice>
    <mc:Fallback>
      <p:transition spd="slow" advClick="0" advTm="73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4493" y="299695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64842"/>
            <a:ext cx="5364088" cy="30197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501008"/>
            <a:ext cx="7992888" cy="3267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51732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88640"/>
            <a:ext cx="216758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Я рисую осень.</a:t>
            </a: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Желтые листочки.</a:t>
            </a: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Из лесу приносят</a:t>
            </a: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Рыжие грибочки.</a:t>
            </a: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Веточки рябины,</a:t>
            </a: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Будто бы заря</a:t>
            </a: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Вот какие краски</a:t>
            </a: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Краски сентября.</a:t>
            </a: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Окуну я в осень</a:t>
            </a: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Кисточку свою,</a:t>
            </a: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Осень золотая</a:t>
            </a:r>
          </a:p>
          <a:p>
            <a:r>
              <a:rPr lang="ru-RU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Я тебя люблю!</a:t>
            </a:r>
            <a:endParaRPr lang="ru-RU" dirty="0">
              <a:ln>
                <a:solidFill>
                  <a:schemeClr val="accent6">
                    <a:lumMod val="50000"/>
                  </a:schemeClr>
                </a:solidFill>
              </a:ln>
            </a:endParaRPr>
          </a:p>
        </p:txBody>
      </p:sp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068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336">
        <p14:reveal/>
      </p:transition>
    </mc:Choice>
    <mc:Fallback>
      <p:transition spd="slow" advClick="0" advTm="73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89" y="-2822"/>
            <a:ext cx="5454279" cy="3143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5" y="2961464"/>
            <a:ext cx="6921479" cy="3896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183" y="3140968"/>
            <a:ext cx="2121719" cy="3768844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9688" y="22133"/>
            <a:ext cx="3487526" cy="283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4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7336">
        <p14:reveal/>
      </p:transition>
    </mc:Choice>
    <mc:Fallback>
      <p:transition spd="slow" advClick="0" advTm="73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Экран (4:3)</PresentationFormat>
  <Paragraphs>41</Paragraphs>
  <Slides>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2016-01-19T15:51:10Z</dcterms:created>
  <dcterms:modified xsi:type="dcterms:W3CDTF">2016-01-19T15:52:54Z</dcterms:modified>
</cp:coreProperties>
</file>