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av" ContentType="audio/wav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90709-0FBF-4F40-A669-142C5818C96E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633E2-6F8C-4377-8917-8A2C35D7C7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90709-0FBF-4F40-A669-142C5818C96E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633E2-6F8C-4377-8917-8A2C35D7C7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90709-0FBF-4F40-A669-142C5818C96E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633E2-6F8C-4377-8917-8A2C35D7C7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90709-0FBF-4F40-A669-142C5818C96E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633E2-6F8C-4377-8917-8A2C35D7C7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90709-0FBF-4F40-A669-142C5818C96E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633E2-6F8C-4377-8917-8A2C35D7C7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90709-0FBF-4F40-A669-142C5818C96E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633E2-6F8C-4377-8917-8A2C35D7C7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90709-0FBF-4F40-A669-142C5818C96E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633E2-6F8C-4377-8917-8A2C35D7C7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90709-0FBF-4F40-A669-142C5818C96E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633E2-6F8C-4377-8917-8A2C35D7C7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90709-0FBF-4F40-A669-142C5818C96E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633E2-6F8C-4377-8917-8A2C35D7C7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90709-0FBF-4F40-A669-142C5818C96E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633E2-6F8C-4377-8917-8A2C35D7C7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90709-0FBF-4F40-A669-142C5818C96E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633E2-6F8C-4377-8917-8A2C35D7C7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90709-0FBF-4F40-A669-142C5818C96E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633E2-6F8C-4377-8917-8A2C35D7C73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microsoft.com/office/2007/relationships/media" Target="../media/media5.wav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5" Type="http://schemas.microsoft.com/office/2007/relationships/media" Target="../media/media6.wav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jpeg"/><Relationship Id="rId7" Type="http://schemas.microsoft.com/office/2007/relationships/media" Target="../media/media7.wav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5" Type="http://schemas.microsoft.com/office/2007/relationships/media" Target="../media/media8.wav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4.png"/><Relationship Id="rId4" Type="http://schemas.microsoft.com/office/2007/relationships/media" Target="../media/media9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microsoft.com/office/2007/relationships/media" Target="../media/media10.wav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4.pn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2.jpeg"/><Relationship Id="rId7" Type="http://schemas.microsoft.com/office/2007/relationships/media" Target="../media/media12.wav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89" y="-2822"/>
            <a:ext cx="5454279" cy="31437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5" y="2961464"/>
            <a:ext cx="6921479" cy="38965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183" y="3140968"/>
            <a:ext cx="2121719" cy="3768844"/>
          </a:xfrm>
          <a:prstGeom prst="rect">
            <a:avLst/>
          </a:prstGeom>
        </p:spPr>
      </p:pic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29688" y="22133"/>
            <a:ext cx="3487526" cy="283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545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7336">
        <p14:reveal/>
      </p:transition>
    </mc:Choice>
    <mc:Fallback>
      <p:transition spd="slow" advClick="0" advTm="73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9115" y="278378"/>
            <a:ext cx="5463134" cy="30755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787370"/>
            <a:ext cx="4824536" cy="3049597"/>
          </a:xfrm>
          <a:prstGeom prst="rect">
            <a:avLst/>
          </a:prstGeo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3789040"/>
            <a:ext cx="4091947" cy="30689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246" y="260648"/>
            <a:ext cx="3227851" cy="307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2659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7336">
        <p14:reveal/>
      </p:transition>
    </mc:Choice>
    <mc:Fallback>
      <p:transition spd="slow" advClick="0" advTm="73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1786" y="4731287"/>
            <a:ext cx="2628366" cy="19295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798" y="3412528"/>
            <a:ext cx="2916034" cy="30408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7611" y="115379"/>
            <a:ext cx="5328592" cy="2999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47864" y="3573016"/>
            <a:ext cx="33586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Весело в саду у нас,</a:t>
            </a:r>
          </a:p>
          <a:p>
            <a:r>
              <a:rPr lang="ru-RU" dirty="0" smtClean="0"/>
              <a:t>Здесь проводим время класс</a:t>
            </a:r>
          </a:p>
          <a:p>
            <a:r>
              <a:rPr lang="ru-RU" dirty="0" smtClean="0"/>
              <a:t>Здесь с друзьями мы играем,</a:t>
            </a:r>
          </a:p>
          <a:p>
            <a:r>
              <a:rPr lang="ru-RU" dirty="0" smtClean="0"/>
              <a:t>Веселимся и гуляем!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4450835"/>
            <a:ext cx="2808312" cy="2358906"/>
          </a:xfrm>
          <a:prstGeom prst="rect">
            <a:avLst/>
          </a:prstGeom>
        </p:spPr>
      </p:pic>
      <p:pic>
        <p:nvPicPr>
          <p:cNvPr id="8" name="Звук 7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6431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7336">
        <p14:reveal/>
      </p:transition>
    </mc:Choice>
    <mc:Fallback>
      <p:transition spd="slow" advClick="0" advTm="73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260648"/>
            <a:ext cx="4316183" cy="24298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3121799"/>
            <a:ext cx="6084168" cy="3547561"/>
          </a:xfrm>
          <a:prstGeom prst="rect">
            <a:avLst/>
          </a:prstGeo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107504" y="476672"/>
            <a:ext cx="3744416" cy="2376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 обед нам дали щи,</a:t>
            </a:r>
          </a:p>
          <a:p>
            <a:pPr algn="ctr"/>
            <a:r>
              <a:rPr lang="ru-RU" dirty="0" smtClean="0"/>
              <a:t>Чай и запеканку.</a:t>
            </a:r>
          </a:p>
          <a:p>
            <a:pPr algn="ctr"/>
            <a:r>
              <a:rPr lang="ru-RU" dirty="0" smtClean="0"/>
              <a:t>Не люблю супы, борщи,</a:t>
            </a:r>
          </a:p>
          <a:p>
            <a:pPr algn="ctr"/>
            <a:r>
              <a:rPr lang="ru-RU" dirty="0" smtClean="0"/>
              <a:t>Я </a:t>
            </a:r>
            <a:r>
              <a:rPr lang="ru-RU" smtClean="0"/>
              <a:t>люблю сметанку</a:t>
            </a:r>
            <a:r>
              <a:rPr lang="ru-RU" dirty="0" smtClean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29849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7336">
        <p14:reveal/>
      </p:transition>
    </mc:Choice>
    <mc:Fallback>
      <p:transition spd="slow" advClick="0" advTm="73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34207"/>
            <a:ext cx="5466582" cy="40159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80571" y="4599640"/>
            <a:ext cx="351089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n>
                  <a:solidFill>
                    <a:schemeClr val="accent6"/>
                  </a:solidFill>
                </a:ln>
              </a:rPr>
              <a:t>Ставни закрываются,</a:t>
            </a:r>
          </a:p>
          <a:p>
            <a:r>
              <a:rPr lang="ru-RU" dirty="0" smtClean="0">
                <a:ln>
                  <a:solidFill>
                    <a:schemeClr val="accent6"/>
                  </a:solidFill>
                </a:ln>
              </a:rPr>
              <a:t>Дети раздеваются.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n>
                  <a:solidFill>
                    <a:schemeClr val="accent6"/>
                  </a:solidFill>
                </a:ln>
              </a:rPr>
              <a:t>Тише, тише, тише птицы,</a:t>
            </a:r>
          </a:p>
          <a:p>
            <a:r>
              <a:rPr lang="ru-RU" dirty="0" smtClean="0">
                <a:ln>
                  <a:solidFill>
                    <a:schemeClr val="accent6"/>
                  </a:solidFill>
                </a:ln>
              </a:rPr>
              <a:t>Вы не пойте под окном!</a:t>
            </a:r>
          </a:p>
          <a:p>
            <a:r>
              <a:rPr lang="ru-RU" dirty="0" smtClean="0">
                <a:ln>
                  <a:solidFill>
                    <a:schemeClr val="accent6"/>
                  </a:solidFill>
                </a:ln>
              </a:rPr>
              <a:t>В тихий час так сладко спится,</a:t>
            </a:r>
          </a:p>
          <a:p>
            <a:r>
              <a:rPr lang="ru-RU" dirty="0" smtClean="0">
                <a:ln>
                  <a:solidFill>
                    <a:schemeClr val="accent6"/>
                  </a:solidFill>
                </a:ln>
              </a:rPr>
              <a:t>Спят ребята крепким сном.</a:t>
            </a:r>
            <a:endParaRPr lang="ru-RU" dirty="0">
              <a:ln>
                <a:solidFill>
                  <a:schemeClr val="accent6"/>
                </a:solidFill>
              </a:ln>
            </a:endParaRPr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5425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7336">
        <p14:reveal/>
      </p:transition>
    </mc:Choice>
    <mc:Fallback>
      <p:transition spd="slow" advClick="0" advTm="73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484784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/>
              <a:t>пеолдник</a:t>
            </a:r>
            <a:endParaRPr lang="ru-RU"/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35079" y="22702"/>
            <a:ext cx="5292080" cy="39690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468325"/>
            <a:ext cx="4475990" cy="33569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0260" y="4056872"/>
            <a:ext cx="3691260" cy="27684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3338" y="231295"/>
            <a:ext cx="3835079" cy="28763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0260" y="4056871"/>
            <a:ext cx="3817054" cy="27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4235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7336">
        <p14:reveal/>
      </p:transition>
    </mc:Choice>
    <mc:Fallback>
      <p:transition spd="slow" advClick="0" advTm="73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616624" cy="42124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3225625"/>
            <a:ext cx="4860032" cy="36450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260648"/>
            <a:ext cx="3167336" cy="23755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94" y="3441649"/>
            <a:ext cx="4572000" cy="3429000"/>
          </a:xfrm>
          <a:prstGeom prst="rect">
            <a:avLst/>
          </a:prstGeom>
        </p:spPr>
      </p:pic>
      <p:pic>
        <p:nvPicPr>
          <p:cNvPr id="7" name="Звук 6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2555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7336">
        <p14:reveal/>
      </p:transition>
    </mc:Choice>
    <mc:Fallback>
      <p:transition spd="slow" advClick="0" advTm="73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</Words>
  <Application>Microsoft Office PowerPoint</Application>
  <PresentationFormat>Экран (4:3)</PresentationFormat>
  <Paragraphs>15</Paragraphs>
  <Slides>7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</cp:revision>
  <dcterms:created xsi:type="dcterms:W3CDTF">2016-01-19T15:54:01Z</dcterms:created>
  <dcterms:modified xsi:type="dcterms:W3CDTF">2016-01-19T15:55:42Z</dcterms:modified>
</cp:coreProperties>
</file>