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3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5D59F-FC71-461E-9CEB-023EF1F8006F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6C111-2FE2-4821-9FB6-A3FE366E06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5D59F-FC71-461E-9CEB-023EF1F8006F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6C111-2FE2-4821-9FB6-A3FE366E06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5D59F-FC71-461E-9CEB-023EF1F8006F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6C111-2FE2-4821-9FB6-A3FE366E06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5D59F-FC71-461E-9CEB-023EF1F8006F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6C111-2FE2-4821-9FB6-A3FE366E06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5D59F-FC71-461E-9CEB-023EF1F8006F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6C111-2FE2-4821-9FB6-A3FE366E06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5D59F-FC71-461E-9CEB-023EF1F8006F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6C111-2FE2-4821-9FB6-A3FE366E06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5D59F-FC71-461E-9CEB-023EF1F8006F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6C111-2FE2-4821-9FB6-A3FE366E06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5D59F-FC71-461E-9CEB-023EF1F8006F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6C111-2FE2-4821-9FB6-A3FE366E06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5D59F-FC71-461E-9CEB-023EF1F8006F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6C111-2FE2-4821-9FB6-A3FE366E06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5D59F-FC71-461E-9CEB-023EF1F8006F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6C111-2FE2-4821-9FB6-A3FE366E06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5D59F-FC71-461E-9CEB-023EF1F8006F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6C111-2FE2-4821-9FB6-A3FE366E06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5D59F-FC71-461E-9CEB-023EF1F8006F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6C111-2FE2-4821-9FB6-A3FE366E06F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14.wav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jpeg"/><Relationship Id="rId7" Type="http://schemas.microsoft.com/office/2007/relationships/media" Target="../media/media15.wa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jpeg"/><Relationship Id="rId7" Type="http://schemas.microsoft.com/office/2007/relationships/media" Target="../media/media16.wa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7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4.jpe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19.wav"/><Relationship Id="rId5" Type="http://schemas.openxmlformats.org/officeDocument/2006/relationships/image" Target="../media/image2.png"/><Relationship Id="rId4" Type="http://schemas.microsoft.com/office/2007/relationships/media" Target="../media/media18.mp3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8.mp3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8.jpeg"/><Relationship Id="rId5" Type="http://schemas.microsoft.com/office/2007/relationships/media" Target="../media/media20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16" y="0"/>
            <a:ext cx="9109684" cy="68580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1760" y="303199"/>
            <a:ext cx="3635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n>
                  <a:solidFill>
                    <a:srgbClr val="002060"/>
                  </a:solidFill>
                </a:ln>
              </a:rPr>
              <a:t>МБДОУ «Детский сад «Колосок»</a:t>
            </a:r>
            <a:endParaRPr lang="ru-RU" dirty="0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1052736"/>
            <a:ext cx="439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n>
                  <a:solidFill>
                    <a:srgbClr val="002060"/>
                  </a:solidFill>
                </a:ln>
              </a:rPr>
              <a:t>Подготовительная группа «Почемучки»</a:t>
            </a:r>
            <a:endParaRPr lang="ru-RU" dirty="0">
              <a:ln>
                <a:solidFill>
                  <a:srgbClr val="00206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6045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7336">
        <p14:reveal/>
      </p:transition>
    </mc:Choice>
    <mc:Fallback>
      <p:transition spd="slow" advClick="0" advTm="7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768" y="188640"/>
            <a:ext cx="6300192" cy="47251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93096"/>
            <a:ext cx="3419872" cy="2564904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55316" y="5301208"/>
            <a:ext cx="32512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n>
                  <a:solidFill>
                    <a:srgbClr val="00B050"/>
                  </a:solidFill>
                </a:ln>
              </a:rPr>
              <a:t>Ну а в праздник детский сад</a:t>
            </a:r>
          </a:p>
          <a:p>
            <a:r>
              <a:rPr lang="ru-RU" dirty="0" smtClean="0">
                <a:ln>
                  <a:solidFill>
                    <a:srgbClr val="00B050"/>
                  </a:solidFill>
                </a:ln>
              </a:rPr>
              <a:t>Нам устроит маскарад,</a:t>
            </a:r>
          </a:p>
          <a:p>
            <a:r>
              <a:rPr lang="ru-RU" dirty="0" smtClean="0">
                <a:ln>
                  <a:solidFill>
                    <a:srgbClr val="00B050"/>
                  </a:solidFill>
                </a:ln>
              </a:rPr>
              <a:t>В красочных нарядах</a:t>
            </a:r>
          </a:p>
          <a:p>
            <a:r>
              <a:rPr lang="ru-RU" dirty="0" smtClean="0">
                <a:ln>
                  <a:solidFill>
                    <a:srgbClr val="00B050"/>
                  </a:solidFill>
                </a:ln>
              </a:rPr>
              <a:t>Мы кружиться рады!</a:t>
            </a:r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3091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7336">
        <p14:reveal/>
      </p:transition>
    </mc:Choice>
    <mc:Fallback>
      <p:transition spd="slow" advClick="0" advTm="7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26422"/>
            <a:ext cx="5019414" cy="37645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4818" y="3790982"/>
            <a:ext cx="5009182" cy="30621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052" y="3931577"/>
            <a:ext cx="3707904" cy="27809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1201" y="180510"/>
            <a:ext cx="3823690" cy="3456384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8984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7336">
        <p14:reveal/>
      </p:transition>
    </mc:Choice>
    <mc:Fallback>
      <p:transition spd="slow" advClick="0" advTm="7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3092" y="61012"/>
            <a:ext cx="5400600" cy="44824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780928"/>
            <a:ext cx="5436096" cy="40770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61012"/>
            <a:ext cx="2736304" cy="30689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9701" y="3861048"/>
            <a:ext cx="3803915" cy="2996952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7656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7336">
        <p14:reveal/>
      </p:transition>
    </mc:Choice>
    <mc:Fallback>
      <p:transition spd="slow" advClick="0" advTm="7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4748"/>
            <a:ext cx="9144000" cy="6813252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3728" y="222474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n>
                  <a:solidFill>
                    <a:srgbClr val="FFFF00"/>
                  </a:solidFill>
                </a:ln>
              </a:rPr>
              <a:t>Воспитатели Детского сада «Колосок</a:t>
            </a:r>
            <a:r>
              <a:rPr lang="ru-RU" dirty="0" smtClean="0"/>
              <a:t>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74620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7336">
        <p14:reveal/>
      </p:transition>
    </mc:Choice>
    <mc:Fallback>
      <p:transition spd="slow" advClick="0" advTm="7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272" y="1340768"/>
            <a:ext cx="480053" cy="360040"/>
          </a:xfrm>
          <a:prstGeom prst="rect">
            <a:avLst/>
          </a:prstGeom>
        </p:spPr>
      </p:pic>
      <p:pic>
        <p:nvPicPr>
          <p:cNvPr id="4" name="DETSKIJ_SAD_-_VOLSHEBNAYA_STRANA._Detskie_pesni_YAndeks.Direkt_Elitnyj_detskij_sad_na_Arbate_Ot_70_000_(xMusic.me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7" y="0"/>
            <a:ext cx="5544943" cy="41587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41" y="3588786"/>
            <a:ext cx="4267200" cy="3200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2528" y="3848472"/>
            <a:ext cx="4552764" cy="29407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520" y="1100643"/>
            <a:ext cx="32063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n>
                  <a:solidFill>
                    <a:srgbClr val="7030A0"/>
                  </a:solidFill>
                </a:ln>
              </a:rPr>
              <a:t>Здесь и книжки, и игрушки,</a:t>
            </a:r>
          </a:p>
          <a:p>
            <a:r>
              <a:rPr lang="ru-RU" dirty="0" smtClean="0">
                <a:ln>
                  <a:solidFill>
                    <a:srgbClr val="7030A0"/>
                  </a:solidFill>
                </a:ln>
              </a:rPr>
              <a:t>Здесь любимые друзья,</a:t>
            </a:r>
          </a:p>
          <a:p>
            <a:r>
              <a:rPr lang="ru-RU" dirty="0" smtClean="0">
                <a:ln>
                  <a:solidFill>
                    <a:srgbClr val="7030A0"/>
                  </a:solidFill>
                </a:ln>
              </a:rPr>
              <a:t>Мои верные подружки,</a:t>
            </a:r>
          </a:p>
          <a:p>
            <a:r>
              <a:rPr lang="ru-RU" dirty="0" smtClean="0">
                <a:ln>
                  <a:solidFill>
                    <a:srgbClr val="7030A0"/>
                  </a:solidFill>
                </a:ln>
              </a:rPr>
              <a:t>Мне без них никак нельзя</a:t>
            </a:r>
            <a:r>
              <a:rPr lang="ru-RU" dirty="0" smtClean="0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25356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7336">
        <p14:reveal/>
      </p:transition>
    </mc:Choice>
    <mc:Fallback>
      <p:transition spd="slow" advClick="0" advTm="7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5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ETSKIJ_SAD_-_VOLSHEBNAYA_STRANA._Detskie_pesni_YAndeks.Direkt_Elitnyj_detskij_sad_na_Arbate_Ot_70_000_(xMusic.me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8" y="188640"/>
            <a:ext cx="5508104" cy="41310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779" y="3124200"/>
            <a:ext cx="4764021" cy="35730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332656"/>
            <a:ext cx="31502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n>
                  <a:solidFill>
                    <a:srgbClr val="002060"/>
                  </a:solidFill>
                </a:ln>
              </a:rPr>
              <a:t>Наш любимый детский сад!</a:t>
            </a:r>
          </a:p>
          <a:p>
            <a:r>
              <a:rPr lang="ru-RU" dirty="0" smtClean="0">
                <a:ln>
                  <a:solidFill>
                    <a:srgbClr val="002060"/>
                  </a:solidFill>
                </a:ln>
              </a:rPr>
              <a:t>Он всегда нам очень рад!</a:t>
            </a:r>
          </a:p>
          <a:p>
            <a:r>
              <a:rPr lang="ru-RU" dirty="0" smtClean="0">
                <a:ln>
                  <a:solidFill>
                    <a:srgbClr val="002060"/>
                  </a:solidFill>
                </a:ln>
              </a:rPr>
              <a:t>Утром весело встречает,</a:t>
            </a:r>
          </a:p>
          <a:p>
            <a:r>
              <a:rPr lang="ru-RU" dirty="0" smtClean="0">
                <a:ln>
                  <a:solidFill>
                    <a:srgbClr val="002060"/>
                  </a:solidFill>
                </a:ln>
              </a:rPr>
              <a:t>Ну, конечно, мы его</a:t>
            </a:r>
          </a:p>
          <a:p>
            <a:r>
              <a:rPr lang="ru-RU" dirty="0" smtClean="0">
                <a:ln>
                  <a:solidFill>
                    <a:srgbClr val="002060"/>
                  </a:solidFill>
                </a:ln>
              </a:rPr>
              <a:t>Не оставим одного</a:t>
            </a:r>
            <a:r>
              <a:rPr lang="ru-RU" dirty="0">
                <a:ln>
                  <a:solidFill>
                    <a:srgbClr val="002060"/>
                  </a:solidFill>
                </a:ln>
              </a:rPr>
              <a:t> </a:t>
            </a:r>
            <a:r>
              <a:rPr lang="ru-RU" dirty="0" smtClean="0">
                <a:ln>
                  <a:solidFill>
                    <a:srgbClr val="002060"/>
                  </a:solidFill>
                </a:ln>
              </a:rPr>
              <a:t>– </a:t>
            </a:r>
          </a:p>
          <a:p>
            <a:endParaRPr lang="ru-RU" dirty="0" smtClean="0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2120" y="4725144"/>
            <a:ext cx="2908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n>
                  <a:solidFill>
                    <a:srgbClr val="002060"/>
                  </a:solidFill>
                </a:ln>
              </a:rPr>
              <a:t>Лишь немного отдохнем</a:t>
            </a:r>
          </a:p>
          <a:p>
            <a:r>
              <a:rPr lang="ru-RU" dirty="0" smtClean="0">
                <a:ln>
                  <a:solidFill>
                    <a:srgbClr val="002060"/>
                  </a:solidFill>
                </a:ln>
              </a:rPr>
              <a:t>И опять к нему пойдем…</a:t>
            </a:r>
            <a:endParaRPr lang="ru-RU" dirty="0">
              <a:ln>
                <a:solidFill>
                  <a:srgbClr val="00206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036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7336">
        <p14:reveal/>
      </p:transition>
    </mc:Choice>
    <mc:Fallback>
      <p:transition spd="slow" advClick="0" advTm="7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5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</Words>
  <Application>Microsoft Office PowerPoint</Application>
  <PresentationFormat>Экран (4:3)</PresentationFormat>
  <Paragraphs>18</Paragraphs>
  <Slides>7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Company>Ya Blondinko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</cp:revision>
  <dcterms:created xsi:type="dcterms:W3CDTF">2016-01-19T15:56:24Z</dcterms:created>
  <dcterms:modified xsi:type="dcterms:W3CDTF">2016-01-19T15:58:03Z</dcterms:modified>
</cp:coreProperties>
</file>