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2" r:id="rId3"/>
    <p:sldId id="271" r:id="rId4"/>
    <p:sldId id="273" r:id="rId5"/>
    <p:sldId id="272" r:id="rId6"/>
    <p:sldId id="263" r:id="rId7"/>
    <p:sldId id="264" r:id="rId8"/>
    <p:sldId id="265" r:id="rId9"/>
    <p:sldId id="266" r:id="rId10"/>
    <p:sldId id="270" r:id="rId11"/>
    <p:sldId id="261" r:id="rId12"/>
    <p:sldId id="267" r:id="rId13"/>
    <p:sldId id="269" r:id="rId14"/>
    <p:sldId id="268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32861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проблемного обучения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714884"/>
            <a:ext cx="6429420" cy="128588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Гатиятуллина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Зиля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Разгатовна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Нефтеюганск 2015 год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Кактус – растение, ромашка – растение. Почему у ромашки листья, а у кактуса иголки?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2158053_lop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4038600" cy="3786214"/>
          </a:xfrm>
        </p:spPr>
      </p:pic>
      <p:pic>
        <p:nvPicPr>
          <p:cNvPr id="6" name="Содержимое 5" descr="0a1f735683694e036b21e417a8664ed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4038600" cy="30320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28662" y="1323239"/>
            <a:ext cx="71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проблемной задаче и ситуации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должны найти решение на поставленный вопрос (как в любой задаче, есть условие, и есть вопрос).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проблемной ситуации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38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3286148" cy="269345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041775" cy="4500594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0" dirty="0" smtClean="0">
                <a:latin typeface="Times New Roman" pitchFamily="18" charset="0"/>
                <a:cs typeface="Times New Roman" pitchFamily="18" charset="0"/>
              </a:rPr>
              <a:t>«Загадочное исчезновение гуся»</a:t>
            </a:r>
            <a:br>
              <a:rPr lang="ru-RU" sz="11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b="0" dirty="0" smtClean="0">
                <a:latin typeface="Times New Roman" pitchFamily="18" charset="0"/>
                <a:cs typeface="Times New Roman" pitchFamily="18" charset="0"/>
              </a:rPr>
              <a:t>(По мотивам сказки </a:t>
            </a:r>
          </a:p>
          <a:p>
            <a:r>
              <a:rPr lang="ru-RU" sz="11200" b="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1200" b="0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1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1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b="0" dirty="0" smtClean="0">
                <a:latin typeface="Times New Roman" pitchFamily="18" charset="0"/>
                <a:cs typeface="Times New Roman" pitchFamily="18" charset="0"/>
              </a:rPr>
              <a:t>«Это что за птица?») </a:t>
            </a:r>
            <a:r>
              <a:rPr lang="ru-RU" sz="1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Проблемно-игровая ситуация: </a:t>
            </a:r>
            <a:r>
              <a:rPr lang="ru-RU" sz="11200" b="0" dirty="0" smtClean="0">
                <a:latin typeface="Times New Roman" pitchFamily="18" charset="0"/>
                <a:cs typeface="Times New Roman" pitchFamily="18" charset="0"/>
              </a:rPr>
              <a:t>глупая и завистливая клякса лишила гуся серого цвета. </a:t>
            </a:r>
          </a:p>
          <a:p>
            <a:r>
              <a:rPr lang="ru-RU" sz="11200" b="0" dirty="0" smtClean="0">
                <a:latin typeface="Times New Roman" pitchFamily="18" charset="0"/>
                <a:cs typeface="Times New Roman" pitchFamily="18" charset="0"/>
              </a:rPr>
              <a:t>Что же нам делать?</a:t>
            </a:r>
          </a:p>
          <a:p>
            <a:endParaRPr lang="ru-RU" dirty="0"/>
          </a:p>
        </p:txBody>
      </p:sp>
      <p:pic>
        <p:nvPicPr>
          <p:cNvPr id="8" name="Содержимое 7" descr="IMG_389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142976" y="3714752"/>
            <a:ext cx="3214710" cy="23373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организации процесса проблемного обучения: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14348" y="1873317"/>
            <a:ext cx="75009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монологического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изложения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рассуждающего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изложения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диалогического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изложения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эвристических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заданий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исследовательских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заданий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методе программированных заданий.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Приемы создания проблемных ситуаций в работе с дошкольниками.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50059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Акцентирование внимание детей на противоречии между знаниями и жизненным опытом.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Побуждение детей к сравнению, выводам, сопоставлению фактов путем постановки проблемных вопросов.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Рассматривание какой-либо проблемы с различных позиций, часто ролевых.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противоречия, проблемной ситуации.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противоречия в практической деятельности детей.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1434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Создавая проблемные ситуации: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Побуждаем детей выдвигать гипотезы и делать выводы;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Учим не бояться делать ошибки;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Помогаем получать новые неожиданные сведения об окружающем;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3473" cy="936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14423"/>
            <a:ext cx="7772400" cy="207170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8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428605"/>
            <a:ext cx="3571900" cy="46434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643313"/>
            <a:ext cx="3929090" cy="178595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«Человек, по-настоящему мыслящий, черпает из своих ошибок не меньше познания, чем из своих успехов» (Д.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img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4"/>
            <a:ext cx="3214710" cy="128588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img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857364"/>
            <a:ext cx="300039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проблемного обучения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613683"/>
            <a:ext cx="75724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постановка педагогом учебно-проблемной задачи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проблемной ситуации;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осознание, принятие и разрешение возникшей проблемы;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решение задач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Достоинства проблемного обучения: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1827027"/>
            <a:ext cx="778674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Высокая самостоятельность воспитанников;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познавательного интереса или личностной мотивации воспитанника;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Проблемное обучение включает несколько этапов: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1274564"/>
            <a:ext cx="80010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осознание общей проблемной ситуации;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ее анализ, формулировка конкретной проблемы;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решение проблемы 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проверка правильности решения проблемы.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«Проблема – это сложный вопрос, задача, требующие разрешения, исследования».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8460960300c72db071daa0329fb7a6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3" y="1714488"/>
            <a:ext cx="5715039" cy="4411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929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Проблемное обучение в детском саду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такая организация взаимодействия с воспитанниками, которая предполагает создание под руководством педагога проблемных вопросов, задач, ситуаций и активную самостоятельную деятельность детей по их решению.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Проблемный вопрос 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это не просто воспроизведение знания, которое уже знакомо детям, а поиск ответа на основе рассуждения.</a:t>
            </a:r>
            <a:b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мяч падает, а шар улетает?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мяч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5870" y="2286001"/>
            <a:ext cx="3364626" cy="3357578"/>
          </a:xfrm>
        </p:spPr>
      </p:pic>
      <p:pic>
        <p:nvPicPr>
          <p:cNvPr id="6" name="Содержимое 5" descr="шари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286001"/>
            <a:ext cx="2857520" cy="3143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Пингвин – птица, голубь – птица. Почему голубь летает, а пингвин нет?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ингв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3786214" cy="3857652"/>
          </a:xfrm>
        </p:spPr>
      </p:pic>
      <p:pic>
        <p:nvPicPr>
          <p:cNvPr id="6" name="Содержимое 5" descr="post-67453-12048286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643050"/>
            <a:ext cx="3643338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287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Технология проблемного обучения</vt:lpstr>
      <vt:lpstr>Слайд 2</vt:lpstr>
      <vt:lpstr>Схема проблемного обучения</vt:lpstr>
      <vt:lpstr>Достоинства проблемного обучения:  </vt:lpstr>
      <vt:lpstr>Проблемное обучение включает несколько этапов: </vt:lpstr>
      <vt:lpstr>«Проблема – это сложный вопрос, задача, требующие разрешения, исследования».</vt:lpstr>
      <vt:lpstr>Проблемное обучение в детском саду – это такая организация взаимодействия с воспитанниками, которая предполагает создание под руководством педагога проблемных вопросов, задач, ситуаций и активную самостоятельную деятельность детей по их решению.</vt:lpstr>
      <vt:lpstr>Проблемный вопрос – это не просто воспроизведение знания, которое уже знакомо детям, а поиск ответа на основе рассуждения. Почему мяч падает, а шар улетает? </vt:lpstr>
      <vt:lpstr>Пингвин – птица, голубь – птица. Почему голубь летает, а пингвин нет?</vt:lpstr>
      <vt:lpstr>Кактус – растение, ромашка – растение. Почему у ромашки листья, а у кактуса иголки?</vt:lpstr>
      <vt:lpstr>Слайд 11</vt:lpstr>
      <vt:lpstr>Создание проблемной ситуации</vt:lpstr>
      <vt:lpstr>Методы организации процесса проблемного обучения: </vt:lpstr>
      <vt:lpstr>Приемы создания проблемных ситуаций в работе с дошкольниками. </vt:lpstr>
      <vt:lpstr>Вывод  Создавая проблемные ситуации: Побуждаем детей выдвигать гипотезы и делать выводы; Учим не бояться делать ошибки; Помогаем получать новые неожиданные сведения об окружающем;   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32</cp:revision>
  <dcterms:created xsi:type="dcterms:W3CDTF">2014-06-15T09:49:01Z</dcterms:created>
  <dcterms:modified xsi:type="dcterms:W3CDTF">2016-01-24T14:20:41Z</dcterms:modified>
</cp:coreProperties>
</file>