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C9C"/>
    <a:srgbClr val="18821D"/>
    <a:srgbClr val="59E15F"/>
    <a:srgbClr val="21B528"/>
    <a:srgbClr val="DFF9E0"/>
    <a:srgbClr val="0054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95" autoAdjust="0"/>
  </p:normalViewPr>
  <p:slideViewPr>
    <p:cSldViewPr>
      <p:cViewPr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706DA-5BDA-47E6-BB18-31641A09A6BD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7BE90-81E6-4828-B87E-0C800B7D98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7BE90-81E6-4828-B87E-0C800B7D98F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B5-8EB3-4119-8085-8C80744CEC61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E617-CCB0-4BBA-A0FA-05F5B5B19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B5-8EB3-4119-8085-8C80744CEC61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E617-CCB0-4BBA-A0FA-05F5B5B19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B5-8EB3-4119-8085-8C80744CEC61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E617-CCB0-4BBA-A0FA-05F5B5B19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B5-8EB3-4119-8085-8C80744CEC61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E617-CCB0-4BBA-A0FA-05F5B5B19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B5-8EB3-4119-8085-8C80744CEC61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E617-CCB0-4BBA-A0FA-05F5B5B19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B5-8EB3-4119-8085-8C80744CEC61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E617-CCB0-4BBA-A0FA-05F5B5B19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B5-8EB3-4119-8085-8C80744CEC61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E617-CCB0-4BBA-A0FA-05F5B5B19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B5-8EB3-4119-8085-8C80744CEC61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E617-CCB0-4BBA-A0FA-05F5B5B19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B5-8EB3-4119-8085-8C80744CEC61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E617-CCB0-4BBA-A0FA-05F5B5B19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B5-8EB3-4119-8085-8C80744CEC61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E617-CCB0-4BBA-A0FA-05F5B5B19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B5-8EB3-4119-8085-8C80744CEC61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E617-CCB0-4BBA-A0FA-05F5B5B19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EAB5-8EB3-4119-8085-8C80744CEC61}" type="datetimeFigureOut">
              <a:rPr lang="ru-RU" smtClean="0"/>
              <a:pPr/>
              <a:t>14.01.2016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4E617-CCB0-4BBA-A0FA-05F5B5B19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9944" y="413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Содержимое 7" descr="iMIWWMLW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633670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355976" y="1412776"/>
            <a:ext cx="4099992" cy="1512168"/>
          </a:xfrm>
          <a:prstGeom prst="rect">
            <a:avLst/>
          </a:prstGeom>
          <a:blipFill>
            <a:blip r:embed="rId3" cstate="print">
              <a:lum bright="70000" contrast="-70000"/>
            </a:blip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 Сюжетно-ролевая игра как средство коммуникативных умений у детей дошкольного возраста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144000" y="4797152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72344" y="5654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940152" y="5661248"/>
            <a:ext cx="25922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4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Подготовила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54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4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воспитатель          Королева Т.В.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88824" y="1700808"/>
            <a:ext cx="50040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55576" y="404664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Сюжетно-ролевая игра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flowChartPunchedTap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547664" y="1556792"/>
            <a:ext cx="2367136" cy="10332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70C0"/>
                </a:solidFill>
              </a:rPr>
              <a:t>Учатся языку общения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475656" y="3717032"/>
            <a:ext cx="2367136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7030A0"/>
                </a:solidFill>
              </a:rPr>
              <a:t>Взаимопониманию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5436096" y="1844824"/>
            <a:ext cx="2367136" cy="1033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B050"/>
                </a:solidFill>
              </a:rPr>
              <a:t>Взаимопомощи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4860032" y="4437112"/>
            <a:ext cx="3024336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Учатся понимать свои действия, действия других игроков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27584" y="404664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сюжетно-ролевой игры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 rot="11311930">
            <a:off x="404209" y="2833023"/>
            <a:ext cx="2812821" cy="2268107"/>
          </a:xfrm>
          <a:prstGeom prst="wedgeEllipseCallout">
            <a:avLst>
              <a:gd name="adj1" fmla="val -40660"/>
              <a:gd name="adj2" fmla="val 631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User\Pictures\i4IQ2RW7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08720"/>
            <a:ext cx="3384376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Овальная выноска 21"/>
          <p:cNvSpPr/>
          <p:nvPr/>
        </p:nvSpPr>
        <p:spPr>
          <a:xfrm rot="11311930">
            <a:off x="3508621" y="3914120"/>
            <a:ext cx="2834224" cy="2378468"/>
          </a:xfrm>
          <a:prstGeom prst="wedgeEllipseCallout">
            <a:avLst>
              <a:gd name="adj1" fmla="val 20160"/>
              <a:gd name="adj2" fmla="val 712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ьная выноска 22"/>
          <p:cNvSpPr/>
          <p:nvPr/>
        </p:nvSpPr>
        <p:spPr>
          <a:xfrm rot="11311930">
            <a:off x="5943661" y="2012937"/>
            <a:ext cx="2638384" cy="2485276"/>
          </a:xfrm>
          <a:prstGeom prst="wedgeEllipseCallout">
            <a:avLst>
              <a:gd name="adj1" fmla="val 69874"/>
              <a:gd name="adj2" fmla="val 155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3717032"/>
            <a:ext cx="1415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Содержание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9179" y="4797152"/>
            <a:ext cx="1004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Сюжет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32240" y="3012705"/>
            <a:ext cx="1152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Роль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D:\Фото\мама\мамина работа2\мамина работа2\20150318_110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4350">
            <a:off x="566140" y="310462"/>
            <a:ext cx="2645418" cy="31161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Рисунок 11" descr="G:\фото на проект\20150219_102638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963777">
            <a:off x="5979244" y="534109"/>
            <a:ext cx="2862444" cy="2589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6" name="Picture 2" descr="D:\Фото\мама\мамина работа2\новый год\DSCN74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24371">
            <a:off x="790478" y="3373920"/>
            <a:ext cx="2586669" cy="23886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Фото\мама\мамина работа2\новый год\DSCN7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204864"/>
            <a:ext cx="2664296" cy="251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3" descr="DSCN74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54422">
            <a:off x="6012481" y="3688396"/>
            <a:ext cx="2592288" cy="2193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27584" y="404664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Этапы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сюжетно- ролевой игры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683568" y="1556792"/>
            <a:ext cx="2520280" cy="3384376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Усвоение условных действий с игрушками и предметами заместителями</a:t>
            </a:r>
            <a:r>
              <a:rPr lang="ru-RU" sz="2400" dirty="0" smtClean="0">
                <a:solidFill>
                  <a:srgbClr val="002060"/>
                </a:solidFill>
              </a:rPr>
              <a:t>1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3203848" y="1844824"/>
            <a:ext cx="2664296" cy="324036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Усвоение ролевого поведения                           ( ролевых отношений и взаимодействий)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6012160" y="1772816"/>
            <a:ext cx="2304256" cy="3312368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Усвоение способов построения сюжета 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99592" y="1268760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27584" y="404664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188640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сюжетной игры на разных возрастных этапах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AutoShape 2" descr="Страница 14 из 24"/>
          <p:cNvSpPr>
            <a:spLocks noChangeAspect="1" noChangeArrowheads="1"/>
          </p:cNvSpPr>
          <p:nvPr/>
        </p:nvSpPr>
        <p:spPr bwMode="auto">
          <a:xfrm>
            <a:off x="63500" y="-2743200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0" name="AutoShape 4" descr="Страница 14 из 24"/>
          <p:cNvSpPr>
            <a:spLocks noChangeAspect="1" noChangeArrowheads="1"/>
          </p:cNvSpPr>
          <p:nvPr/>
        </p:nvSpPr>
        <p:spPr bwMode="auto">
          <a:xfrm>
            <a:off x="63500" y="-2743200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19" y="764705"/>
          <a:ext cx="8640961" cy="5839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33962"/>
                <a:gridCol w="2363340"/>
                <a:gridCol w="2363340"/>
                <a:gridCol w="2880319"/>
              </a:tblGrid>
              <a:tr h="652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 Возраст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Характер игровых действий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Выполнение роли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Развитие сюжета в воображаемой ситуации.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43958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3-4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</a:rPr>
                        <a:t> года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Отдельные игровые действия носят условный характер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Роль осуществляется фактически, но не навязывается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Сюжет – цепочка из 2-х действий, воображаемую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</a:rPr>
                        <a:t> ситуацию удерживает взрослый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82577">
                <a:tc>
                  <a:txBody>
                    <a:bodyPr/>
                    <a:lstStyle/>
                    <a:p>
                      <a:endParaRPr lang="ru-RU" sz="16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4-5лет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Взаимосвязанные игровые действия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 имеют чёткий характер.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Называется роль, дети могут по ходу менять роль.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Цепочка из 3-х взаимосвязанных действий, дети самостоятельно удерживают воображаемую ситуацию.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82577">
                <a:tc>
                  <a:txBody>
                    <a:bodyPr/>
                    <a:lstStyle/>
                    <a:p>
                      <a:endParaRPr lang="ru-RU" sz="16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5-6лет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Переход к ролевым действиям, с отображением социальных функций людей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Роли распределяются до начала игры, дети придерживаются своей роли на протяжении всей игры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Цепочка игровых действий, объединена одним сюжетом соответствует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</a:rPr>
                        <a:t> реальной логике действий взрослых.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49890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6-7лет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Отображение в игровых действиях отношений между людьми. Техника игровых действий условно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Не только роли, но и замыслы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 игры проговариваются  детьми до её начала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Сюжет держится на воображаемой ситуации, действия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 разнообразны и соответствуют реальным отношениям между людьми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626469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User\Pictures\картинки\игр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0592" y="1052736"/>
            <a:ext cx="4464496" cy="40324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2" name="Содержимое 5" descr="DSCN7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82430">
            <a:off x="371612" y="1311201"/>
            <a:ext cx="2863595" cy="2281930"/>
          </a:xfrm>
          <a:prstGeom prst="rect">
            <a:avLst/>
          </a:prstGeom>
          <a:ln w="1270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Горизонтальный свиток 12"/>
          <p:cNvSpPr/>
          <p:nvPr/>
        </p:nvSpPr>
        <p:spPr>
          <a:xfrm>
            <a:off x="1331640" y="188640"/>
            <a:ext cx="6480720" cy="1033272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Длительность сюжетно-ролевой игры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5" name="Содержимое 9" descr="DSCN74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196752"/>
            <a:ext cx="2448272" cy="2304256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Содержимое 17" descr="DSCN74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18868">
            <a:off x="6018628" y="1672101"/>
            <a:ext cx="2628606" cy="2409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Содержимое 19" descr="DSCN74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3789040"/>
            <a:ext cx="2794257" cy="2481139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Содержимое 21" descr="DSCN74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4077072"/>
            <a:ext cx="2808312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2915816" y="1052736"/>
            <a:ext cx="3384376" cy="2664296"/>
          </a:xfrm>
          <a:prstGeom prst="sun">
            <a:avLst>
              <a:gd name="adj" fmla="val 1886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Младший 10-15минут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323528" y="2420888"/>
            <a:ext cx="3384376" cy="2664296"/>
          </a:xfrm>
          <a:prstGeom prst="sun">
            <a:avLst>
              <a:gd name="adj" fmla="val 188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Средний    20-35минут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Солнце 14"/>
          <p:cNvSpPr/>
          <p:nvPr/>
        </p:nvSpPr>
        <p:spPr>
          <a:xfrm>
            <a:off x="2843808" y="3789040"/>
            <a:ext cx="3384376" cy="2664296"/>
          </a:xfrm>
          <a:prstGeom prst="sun">
            <a:avLst>
              <a:gd name="adj" fmla="val 188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Старший    45минут        и  более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D:\Фото\мама\мамина работа2\работа фото\20151116_155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2214">
            <a:off x="244789" y="136313"/>
            <a:ext cx="2592288" cy="2398252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2052" name="Picture 4" descr="D:\Фото\мама\мамина работа2\работа фото\20151120_104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38392">
            <a:off x="5994425" y="3912080"/>
            <a:ext cx="3024336" cy="2492896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2054" name="Picture 6" descr="D:\Фото\мама\мамина работа2\работа фото\20151120_105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2462">
            <a:off x="6100506" y="217707"/>
            <a:ext cx="2721046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611560" y="404664"/>
            <a:ext cx="7488832" cy="914400"/>
          </a:xfrm>
          <a:prstGeom prst="wave">
            <a:avLst>
              <a:gd name="adj1" fmla="val 12500"/>
              <a:gd name="adj2" fmla="val -85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Предварительная работа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899592" y="1412776"/>
            <a:ext cx="2448272" cy="144016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Чтение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827584" y="4509120"/>
            <a:ext cx="2520280" cy="1368152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Изготовление атрибутов</a:t>
            </a:r>
            <a:endParaRPr lang="ru-RU" b="1" dirty="0"/>
          </a:p>
        </p:txBody>
      </p:sp>
      <p:sp>
        <p:nvSpPr>
          <p:cNvPr id="21" name="Выноска-облако 20"/>
          <p:cNvSpPr/>
          <p:nvPr/>
        </p:nvSpPr>
        <p:spPr>
          <a:xfrm>
            <a:off x="2843808" y="2924944"/>
            <a:ext cx="3384376" cy="1548752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Показ   наглядного материала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5508104" y="4509120"/>
            <a:ext cx="2592288" cy="140473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Экскурсии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Выноска-облако 26"/>
          <p:cNvSpPr/>
          <p:nvPr/>
        </p:nvSpPr>
        <p:spPr>
          <a:xfrm>
            <a:off x="5796136" y="1340768"/>
            <a:ext cx="2448272" cy="1584176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Беседы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96944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1331640" y="188640"/>
            <a:ext cx="6192688" cy="612648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Сюжетно-ролевая игра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95128" y="206084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3528" y="908720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1.Школой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развития реальных взаимоотношений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987824" y="3284984"/>
            <a:ext cx="4933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2.Формирования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навыков 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27584" y="5157192"/>
            <a:ext cx="55446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3.Коммуникативных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умений со сверстниками и взрослыми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Содержимое 3" descr="20151029_111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56057">
            <a:off x="4673453" y="1241646"/>
            <a:ext cx="2633340" cy="204909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23" name="Содержимое 7" descr="20151029_111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6314">
            <a:off x="6251296" y="4078030"/>
            <a:ext cx="2496815" cy="233964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26" name="Содержимое 9" descr="20151029_104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58209">
            <a:off x="705863" y="2465068"/>
            <a:ext cx="2424900" cy="230992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Содержимое 3" descr="DSCN7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64704"/>
            <a:ext cx="431345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5" descr="DSCN7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005064"/>
            <a:ext cx="3456384" cy="240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7" descr="DSCN7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764704"/>
            <a:ext cx="360040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568952" cy="6120680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26064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Формирование коммуникативности - важное условие нормального психологического развития ребенка</a:t>
            </a:r>
          </a:p>
        </p:txBody>
      </p:sp>
      <p:pic>
        <p:nvPicPr>
          <p:cNvPr id="5" name="Содержимое 3" descr="20151116_155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33849">
            <a:off x="428665" y="2895671"/>
            <a:ext cx="3394472" cy="3157811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4" descr="D:\Фото\мама\мамина работа2\работа фото\20151116_160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24744"/>
            <a:ext cx="2952328" cy="3168352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112500"/>
          </a:effectLst>
        </p:spPr>
      </p:pic>
      <p:pic>
        <p:nvPicPr>
          <p:cNvPr id="7" name="Picture 5" descr="D:\Фото\мама\мамина работа2\работа фото\20151116_155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77688">
            <a:off x="5609402" y="3119832"/>
            <a:ext cx="2935347" cy="2825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Круглая лента лицом вниз 9"/>
          <p:cNvSpPr/>
          <p:nvPr/>
        </p:nvSpPr>
        <p:spPr>
          <a:xfrm>
            <a:off x="1835696" y="2708920"/>
            <a:ext cx="5328592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11" descr="831697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24936" cy="6336704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3" name="Круглая лента лицом вниз 12"/>
          <p:cNvSpPr/>
          <p:nvPr/>
        </p:nvSpPr>
        <p:spPr>
          <a:xfrm>
            <a:off x="1619672" y="2852936"/>
            <a:ext cx="5616624" cy="758952"/>
          </a:xfrm>
          <a:prstGeom prst="ellipse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Спасибо за внимание!!!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568952" cy="6120680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Коммуникативные способности  - это  способность к общению, которую необходимо развивать с  раннего возраста.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D:\Фото\мама\мамина работа2\мамина работа2\20150417_102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5710">
            <a:off x="4218125" y="2107617"/>
            <a:ext cx="4100179" cy="3474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03848" y="1628800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1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Желание  вступать в контакт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067944" y="2780928"/>
            <a:ext cx="45365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Умение организовать общение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Коммуникативные способности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87824" y="4293096"/>
            <a:ext cx="5400600" cy="830997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Знание норм и правил в общении со сверстниками и взрослыми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– ведущий вид деятельности детей в дошкольном возрасте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24000" y="6290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" descr="D:\Фото\мама\мамина работа2\работа фото\20151116_160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71846">
            <a:off x="389065" y="1216437"/>
            <a:ext cx="3141311" cy="259008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16" name="Picture 2" descr="D:\Фото\мама\мамина работа2\работа фото\20151116_160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73016"/>
            <a:ext cx="2872838" cy="2747879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Содержимое 3" descr="20151116_1601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09228">
            <a:off x="5295279" y="1173448"/>
            <a:ext cx="3394472" cy="2985195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90872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– путь детей к познанию мира, в котором они живут и который призваны изменить.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D:\Фото\мама\мамина работа2\работа фото\20151116_160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18763">
            <a:off x="461053" y="1974373"/>
            <a:ext cx="3595402" cy="28147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Фото\мама\мамина работа2\работа фото\20151116_155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6480">
            <a:off x="4571195" y="2670571"/>
            <a:ext cx="3751958" cy="3665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84168" y="1700808"/>
            <a:ext cx="2448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М.Горький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D:\Фото\мама\мамина работа2\работа фото\20151120_110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26756">
            <a:off x="4691217" y="1771782"/>
            <a:ext cx="3744359" cy="2951609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6149" name="Picture 5" descr="D:\Фото\мама\мамина работа2\20150304_110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83154">
            <a:off x="381135" y="923280"/>
            <a:ext cx="3475530" cy="2900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 rot="21062931">
            <a:off x="1115616" y="764704"/>
            <a:ext cx="51082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Классификация игр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51720" y="4653136"/>
            <a:ext cx="4104456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.Подвижные,              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сюжетно-ролевые,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.дидактические,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.театрализованные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0" y="170080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0466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Сюжетно – ролевая игра есть деятельность, в которой дети сами моделируют общественную жизнь взрослых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D:\Фото\мама\мамина работа2\мамина работа2\20150318_110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7987">
            <a:off x="4805242" y="2027079"/>
            <a:ext cx="3489146" cy="34163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User\Desktop\новый год\DSCN7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62085">
            <a:off x="945428" y="2696274"/>
            <a:ext cx="2922160" cy="3074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IWWMLW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496944" cy="62646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68544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96536" y="2636912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828584" y="4077072"/>
            <a:ext cx="46085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71600" y="47667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540552" y="1916832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04664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Влияние игры на развитие ребенка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683568" y="836712"/>
            <a:ext cx="4104456" cy="156247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Стимулирует  развитие познавательной сферы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323528" y="2924944"/>
            <a:ext cx="4536504" cy="201622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Способствует становлению произвольной памяти, вниманию и мышлению ребенка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5004048" y="1412776"/>
            <a:ext cx="3672408" cy="16344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Познает смысл человеческой деятельности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4499992" y="4077072"/>
            <a:ext cx="4320480" cy="213853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Учатся общению друг с другом, умению подчинять свои интересы интересам других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390</Words>
  <Application>Microsoft Office PowerPoint</Application>
  <PresentationFormat>Экран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Сюжетно-ролевая игра как средство коммуникативных умений у детей дошкольного возраста</dc:title>
  <dc:creator>Пользователь</dc:creator>
  <cp:lastModifiedBy>Пользователь</cp:lastModifiedBy>
  <cp:revision>60</cp:revision>
  <dcterms:created xsi:type="dcterms:W3CDTF">2015-11-15T13:19:40Z</dcterms:created>
  <dcterms:modified xsi:type="dcterms:W3CDTF">2016-01-14T14:05:37Z</dcterms:modified>
</cp:coreProperties>
</file>