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7" r:id="rId10"/>
    <p:sldId id="266" r:id="rId11"/>
    <p:sldId id="263" r:id="rId12"/>
    <p:sldId id="264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65" d="100"/>
          <a:sy n="65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arker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" TargetMode="External"/><Relationship Id="rId2" Type="http://schemas.openxmlformats.org/officeDocument/2006/relationships/hyperlink" Target="http://deti-online.com/stihi/stihi-pro-snezhink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hyperlink" Target="http://www.lookatme.ru/flow/posts/photo-radar/61848-uilson-bentli-i-ego-snezhinki" TargetMode="External"/><Relationship Id="rId4" Type="http://schemas.openxmlformats.org/officeDocument/2006/relationships/hyperlink" Target="http://fb.ru/article/168221/chto-takoe-snejinki-kak-oni-obrazuyutsya-i-iz-chego-sostoya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&#1025;&#1083;&#1082;&#1072;%20%20&#1087;&#1072;&#1087;&#1082;&#1072;/MVI_0276.MO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Снежинки на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3</a:t>
            </a:r>
            <a:r>
              <a:rPr lang="en-US" dirty="0" smtClean="0">
                <a:solidFill>
                  <a:srgbClr val="0070C0"/>
                </a:solidFill>
              </a:rPr>
              <a:t>D</a:t>
            </a:r>
            <a:r>
              <a:rPr lang="ru-RU" dirty="0" smtClean="0">
                <a:solidFill>
                  <a:srgbClr val="0070C0"/>
                </a:solidFill>
              </a:rPr>
              <a:t> принтере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Кашапова </a:t>
            </a:r>
            <a:r>
              <a:rPr lang="ru-RU" sz="2400" dirty="0" smtClean="0">
                <a:solidFill>
                  <a:schemeClr val="tx1"/>
                </a:solidFill>
              </a:rPr>
              <a:t>Аделя Маратовна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Ученица 4 класса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МБОУ «Нижнетабынская ООШ»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3" y="260648"/>
            <a:ext cx="226091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04" y="1591607"/>
            <a:ext cx="1853735" cy="21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0" y="5301208"/>
            <a:ext cx="1078957" cy="123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0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733054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6000" dirty="0"/>
              <a:t>Печать снежинки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G:\DCIM\100CANON\IMG_0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что  получилось!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4494437" cy="423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lisyonok.ucoz.ru/_si/0/7759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03" y="4767071"/>
            <a:ext cx="2466477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ижнетабынская СОШ\Desktop\bg9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61919"/>
            <a:ext cx="4950347" cy="55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14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http://deti-online.com/stihi/stihi-pro-snezhinki/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https://ru.wikipedia.org/wiki/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http://fb.ru/article/168221/chto-takoe-snejinki-kak-oni-obrazuyutsya-i-iz-chego-sostoyat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http://www.lookatme.ru/flow/posts/photo-radar/61848-uilson-bentli-i-ego-snezhinki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:\Users\Нижнетабынская СОШ\Desktop\bg9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23854"/>
            <a:ext cx="3355429" cy="46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1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Нижнетабынская СОШ\Desktop\2f6f68f23e99efb4fa5524a74236c74b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328592" cy="182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ижнетабынская СОШ\Desktop\ЯЯЯЯЯ\2015\новый 2016 школа\НОВЫЙ ГОД\noviy-god-55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3483674" cy="399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332656"/>
            <a:ext cx="6390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tx2"/>
                </a:solidFill>
              </a:rPr>
              <a:t>– Кто снежинки</a:t>
            </a:r>
          </a:p>
          <a:p>
            <a:pPr algn="r"/>
            <a:r>
              <a:rPr lang="ru-RU" sz="2400" dirty="0">
                <a:solidFill>
                  <a:schemeClr val="tx2"/>
                </a:solidFill>
              </a:rPr>
              <a:t>Делал эти?</a:t>
            </a:r>
          </a:p>
          <a:p>
            <a:pPr algn="r"/>
            <a:r>
              <a:rPr lang="ru-RU" sz="2400" dirty="0">
                <a:solidFill>
                  <a:schemeClr val="tx2"/>
                </a:solidFill>
              </a:rPr>
              <a:t>За работу</a:t>
            </a:r>
          </a:p>
          <a:p>
            <a:pPr algn="r"/>
            <a:r>
              <a:rPr lang="ru-RU" sz="2400" dirty="0">
                <a:solidFill>
                  <a:schemeClr val="tx2"/>
                </a:solidFill>
              </a:rPr>
              <a:t>Кто в ответе?</a:t>
            </a:r>
          </a:p>
          <a:p>
            <a:pPr algn="r"/>
            <a:r>
              <a:rPr lang="ru-RU" sz="2400" dirty="0">
                <a:solidFill>
                  <a:schemeClr val="tx2"/>
                </a:solidFill>
              </a:rPr>
              <a:t>– Я! – ответил Дед Мороз</a:t>
            </a:r>
          </a:p>
          <a:p>
            <a:pPr algn="r"/>
            <a:r>
              <a:rPr lang="ru-RU" sz="2400" dirty="0">
                <a:solidFill>
                  <a:schemeClr val="tx2"/>
                </a:solidFill>
              </a:rPr>
              <a:t>И схватил меня</a:t>
            </a:r>
          </a:p>
          <a:p>
            <a:pPr algn="r"/>
            <a:r>
              <a:rPr lang="ru-RU" sz="2400" dirty="0">
                <a:solidFill>
                  <a:schemeClr val="tx2"/>
                </a:solidFill>
              </a:rPr>
              <a:t>За нос!</a:t>
            </a:r>
          </a:p>
        </p:txBody>
      </p:sp>
      <p:pic>
        <p:nvPicPr>
          <p:cNvPr id="7170" name="Picture 2" descr="C:\Users\Нижнетабынская СОШ\Desktop\bg9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38" y="1412776"/>
            <a:ext cx="332837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4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Углубить свои знания о снежинках.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Познакомиться с работами фотографов снежинок.</a:t>
            </a:r>
          </a:p>
          <a:p>
            <a:pPr marL="514350" indent="-514350">
              <a:buAutoNum type="arabicPeriod"/>
            </a:pPr>
            <a:r>
              <a:rPr lang="ru-RU" dirty="0" smtClean="0"/>
              <a:t>Совершенствовать умения </a:t>
            </a:r>
            <a:r>
              <a:rPr lang="ru-RU" smtClean="0"/>
              <a:t>программирования в программе </a:t>
            </a:r>
            <a:r>
              <a:rPr lang="en-US" dirty="0"/>
              <a:t>SOLID </a:t>
            </a:r>
            <a:r>
              <a:rPr lang="en-US" dirty="0" smtClean="0"/>
              <a:t>VORKS</a:t>
            </a:r>
            <a:r>
              <a:rPr lang="ru-RU" dirty="0" smtClean="0"/>
              <a:t>.</a:t>
            </a:r>
          </a:p>
          <a:p>
            <a:pPr marL="514350" indent="-514350">
              <a:buAutoNum type="arabicPeriod"/>
            </a:pPr>
            <a:r>
              <a:rPr lang="ru-RU" dirty="0" smtClean="0"/>
              <a:t>Реализация проекта на 3</a:t>
            </a:r>
            <a:r>
              <a:rPr lang="en-US" dirty="0" smtClean="0"/>
              <a:t>D </a:t>
            </a:r>
            <a:r>
              <a:rPr lang="ru-RU" dirty="0" smtClean="0"/>
              <a:t>принтере. </a:t>
            </a:r>
            <a:endParaRPr lang="ru-RU" dirty="0"/>
          </a:p>
        </p:txBody>
      </p:sp>
      <p:pic>
        <p:nvPicPr>
          <p:cNvPr id="2050" name="Picture 2" descr="http://lisyonok.ucoz.ru/animashki/new_year/649.gif"/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94295"/>
            <a:ext cx="1440160" cy="14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ижнетабынская СОШ\Desktop\bg9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5"/>
            <a:ext cx="3139405" cy="443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Снежинка это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—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снежный или ледяной кристалл, чаще всего в форме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шестилучевой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 по концам звёздочек или шестиугольных пластинок. В Юникоде есть несколько символов снежинки: ❄ (U+2744), ❅ (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U+2745),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❆ (U+2746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Нижнетабынская СОШ\Desktop\NG-16-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39" y="4725144"/>
            <a:ext cx="589088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SNOWFLK8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45" y="404664"/>
            <a:ext cx="110792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78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   Учёные </a:t>
            </a:r>
            <a:r>
              <a:rPr lang="ru-RU" dirty="0"/>
              <a:t>давно пытались узнать, что такое снежинки, дать объяснение сложной и гармоничной структуре их строения. Самые первые их рисунки с натуры сделаны швейцарским исследователем Мангусом в 1555 году. В начале XVII века немецкий учёный Иоганн Кеплер выяснил, что практически все снежинки представляют собой шестиугольные кристаллы. Он издал на эту тему научный </a:t>
            </a:r>
            <a:r>
              <a:rPr lang="ru-RU" dirty="0" smtClean="0"/>
              <a:t>труд</a:t>
            </a:r>
            <a:r>
              <a:rPr lang="ru-RU" dirty="0"/>
              <a:t>.</a:t>
            </a:r>
          </a:p>
        </p:txBody>
      </p:sp>
      <p:pic>
        <p:nvPicPr>
          <p:cNvPr id="3074" name="Picture 2" descr="http://lisyonok.ucoz.ru/animashki/new_year/646.gif"/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651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isyonok.ucoz.ru/animashki/new_year/652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45224"/>
            <a:ext cx="1008112" cy="9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ижнетабынская СОШ\Desktop\bg2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556793"/>
            <a:ext cx="352554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Уилсон </a:t>
            </a:r>
            <a:r>
              <a:rPr lang="ru-RU" dirty="0" err="1"/>
              <a:t>Алвин</a:t>
            </a:r>
            <a:r>
              <a:rPr lang="ru-RU" dirty="0"/>
              <a:t> Бентли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прозванный </a:t>
            </a:r>
            <a:r>
              <a:rPr lang="ru-RU" dirty="0"/>
              <a:t>«Снежинка» </a:t>
            </a:r>
            <a:r>
              <a:rPr lang="ru-RU" dirty="0" smtClean="0"/>
              <a:t>— </a:t>
            </a:r>
            <a:r>
              <a:rPr lang="ru-RU" dirty="0"/>
              <a:t>один из первых известных фотографов снежинок</a:t>
            </a:r>
            <a:r>
              <a:rPr lang="ru-RU" dirty="0" smtClean="0"/>
              <a:t>;</a:t>
            </a:r>
          </a:p>
          <a:p>
            <a:r>
              <a:rPr lang="ru-RU" dirty="0"/>
              <a:t>В 1885 году </a:t>
            </a:r>
            <a:r>
              <a:rPr lang="ru-RU" dirty="0" smtClean="0"/>
              <a:t>Бентли </a:t>
            </a:r>
            <a:r>
              <a:rPr lang="ru-RU" dirty="0"/>
              <a:t>впервые сфотографировал под микроскопом снежный кристалл. За почти пятьдесят лет его коллекция составила около 5000 подобных фотографий. </a:t>
            </a:r>
          </a:p>
          <a:p>
            <a:endParaRPr lang="ru-RU" dirty="0"/>
          </a:p>
        </p:txBody>
      </p:sp>
      <p:pic>
        <p:nvPicPr>
          <p:cNvPr id="4099" name="Picture 3" descr="C:\Users\Нижнетабынская СОШ\Desktop\06024.gif"/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87416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3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</a:t>
            </a:r>
            <a:r>
              <a:rPr lang="ru-RU" dirty="0" smtClean="0"/>
              <a:t>екоторые из его снимков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Нижнетабынская СОШ\Desktop\EnucNh2Og1O6pi-zDU2pCQ-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00808"/>
            <a:ext cx="2169359" cy="20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80928"/>
            <a:ext cx="2200286" cy="201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005064"/>
            <a:ext cx="2177321" cy="201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4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Создание </a:t>
            </a:r>
            <a:r>
              <a:rPr lang="ru-RU" dirty="0"/>
              <a:t>с помощью программы </a:t>
            </a:r>
            <a:r>
              <a:rPr lang="ru-RU" dirty="0" smtClean="0"/>
              <a:t>SOLID VORKS </a:t>
            </a:r>
            <a:r>
              <a:rPr lang="ru-RU" dirty="0" smtClean="0"/>
              <a:t>модели снежинки для печатания на 3D принтере</a:t>
            </a:r>
            <a:endParaRPr lang="ru-RU" dirty="0"/>
          </a:p>
        </p:txBody>
      </p:sp>
      <p:pic>
        <p:nvPicPr>
          <p:cNvPr id="4099" name="Picture 3" descr="G:\DCIM\100CANON\IMG_0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74" y="2132856"/>
            <a:ext cx="56166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Нижнетабынская СОШ\Desktop\bg20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4407"/>
            <a:ext cx="1224136" cy="28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Нижнетабынская СОШ\Desktop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40794"/>
            <a:ext cx="2028566" cy="20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file"/>
              </a:rPr>
              <a:t>Ёлка  папка\</a:t>
            </a:r>
            <a:r>
              <a:rPr lang="en-US" dirty="0" smtClean="0">
                <a:hlinkClick r:id="rId2" action="ppaction://hlinkfile"/>
              </a:rPr>
              <a:t>MVI_0276.MOV</a:t>
            </a:r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5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233</Words>
  <Application>Microsoft Office PowerPoint</Application>
  <PresentationFormat>Экран (4:3)</PresentationFormat>
  <Paragraphs>35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Снежинки на  3D принтере </vt:lpstr>
      <vt:lpstr>Презентация PowerPoint</vt:lpstr>
      <vt:lpstr>Цели</vt:lpstr>
      <vt:lpstr>Снежинка это</vt:lpstr>
      <vt:lpstr>История…</vt:lpstr>
      <vt:lpstr>Уилсон Алвин Бентли</vt:lpstr>
      <vt:lpstr>Некоторые из его снимков</vt:lpstr>
      <vt:lpstr> Создание с помощью программы SOLID VORKS модели снежинки для печатания на 3D принтере</vt:lpstr>
      <vt:lpstr>Презентация PowerPoint</vt:lpstr>
      <vt:lpstr> Печать снежинки</vt:lpstr>
      <vt:lpstr>Вот что  получилось!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Снежинки</dc:title>
  <dc:creator>ЛЮЦИЯ</dc:creator>
  <cp:lastModifiedBy>фарит</cp:lastModifiedBy>
  <cp:revision>18</cp:revision>
  <dcterms:created xsi:type="dcterms:W3CDTF">2016-01-22T16:17:17Z</dcterms:created>
  <dcterms:modified xsi:type="dcterms:W3CDTF">2016-01-26T16:21:38Z</dcterms:modified>
</cp:coreProperties>
</file>