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86" r:id="rId7"/>
    <p:sldId id="265" r:id="rId8"/>
    <p:sldId id="266" r:id="rId9"/>
    <p:sldId id="27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4" r:id="rId18"/>
    <p:sldId id="287" r:id="rId19"/>
    <p:sldId id="283" r:id="rId20"/>
    <p:sldId id="275" r:id="rId21"/>
    <p:sldId id="276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434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25975" algn="ctr"/>
                <a:tab pos="9251950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города Нефтеюганска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5975" algn="ctr"/>
                <a:tab pos="9251950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№9»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28801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Гатиятуллина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Зиля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Разгатовна</a:t>
            </a:r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72494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проблемной ситуации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38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4000528" cy="2714644"/>
          </a:xfrm>
        </p:spPr>
      </p:pic>
      <p:pic>
        <p:nvPicPr>
          <p:cNvPr id="9" name="Содержимое 8" descr="IMG_38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1" y="3788152"/>
            <a:ext cx="4000528" cy="2855558"/>
          </a:xfrm>
        </p:spPr>
      </p:pic>
      <p:sp>
        <p:nvSpPr>
          <p:cNvPr id="11" name="Прямоугольник 10"/>
          <p:cNvSpPr/>
          <p:nvPr/>
        </p:nvSpPr>
        <p:spPr>
          <a:xfrm>
            <a:off x="4572000" y="928670"/>
            <a:ext cx="435771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Проблемно-игровая ситуация: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глупая и завистливая клякса лишила гуся серого цвета. Что же нам делать?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(Ответы детей)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Клякса придумала испытания, за выполнение каждого она будет возвращать часть цвета герою картины.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(Дети соглашаются помочь художнику)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Регина\Pictures\ГУСИ\гусь пра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2292267" cy="300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Регина\Pictures\ГУСИ\гусь №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2443645" cy="300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4149080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</a:rPr>
              <a:t>В результате пройденных  воспитанниками испытаний гусю возвращен естественный цвет</a:t>
            </a:r>
            <a:endParaRPr lang="ru-RU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052736"/>
            <a:ext cx="4000528" cy="5162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Первое испытание: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игра «Отгадай эпизод сказки»: на экране последовательная полная модель сказки, воспитанники отгадывают эпизод и составляют краткий пересказ</a:t>
            </a:r>
            <a:endParaRPr lang="ru-RU" sz="2800" dirty="0"/>
          </a:p>
        </p:txBody>
      </p:sp>
      <p:pic>
        <p:nvPicPr>
          <p:cNvPr id="21506" name="Picture 2" descr="C:\Documents and Settings\Admin\Рабочий стол\фото\IMG_3911.JPG"/>
          <p:cNvPicPr>
            <a:picLocks noChangeAspect="1" noChangeArrowheads="1"/>
          </p:cNvPicPr>
          <p:nvPr/>
        </p:nvPicPr>
        <p:blipFill>
          <a:blip r:embed="rId2" cstate="print"/>
          <a:srcRect r="10606"/>
          <a:stretch>
            <a:fillRect/>
          </a:stretch>
        </p:blipFill>
        <p:spPr bwMode="auto">
          <a:xfrm>
            <a:off x="323528" y="1844824"/>
            <a:ext cx="3929094" cy="3795904"/>
          </a:xfrm>
          <a:prstGeom prst="rect">
            <a:avLst/>
          </a:prstGeom>
          <a:noFill/>
        </p:spPr>
      </p:pic>
      <p:pic>
        <p:nvPicPr>
          <p:cNvPr id="8" name="Picture 2" descr="C:\Users\Регина\Pictures\ГУСИ\гусь №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988" y="4714884"/>
            <a:ext cx="1501291" cy="181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80920" cy="1872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Испытание второе: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«Наоборот», воспитатель называет отрицательные качества героя, а воспитанники положительные</a:t>
            </a:r>
          </a:p>
          <a:p>
            <a:pPr>
              <a:buNone/>
            </a:pP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2530" name="Picture 2" descr="C:\Documents and Settings\Admin\Рабочий стол\фото\IMG_3996.JPG"/>
          <p:cNvPicPr>
            <a:picLocks noChangeAspect="1" noChangeArrowheads="1"/>
          </p:cNvPicPr>
          <p:nvPr/>
        </p:nvPicPr>
        <p:blipFill>
          <a:blip r:embed="rId2" cstate="print"/>
          <a:srcRect r="14894"/>
          <a:stretch>
            <a:fillRect/>
          </a:stretch>
        </p:blipFill>
        <p:spPr bwMode="auto">
          <a:xfrm>
            <a:off x="0" y="2636912"/>
            <a:ext cx="4961630" cy="4221088"/>
          </a:xfrm>
          <a:prstGeom prst="rect">
            <a:avLst/>
          </a:prstGeom>
          <a:noFill/>
        </p:spPr>
      </p:pic>
      <p:pic>
        <p:nvPicPr>
          <p:cNvPr id="4" name="Picture 2" descr="C:\Users\Регина\Pictures\ГУСИ\гусь №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000504"/>
            <a:ext cx="228598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39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189" r="16981"/>
          <a:stretch>
            <a:fillRect/>
          </a:stretch>
        </p:blipFill>
        <p:spPr>
          <a:xfrm>
            <a:off x="1000100" y="3500438"/>
            <a:ext cx="35719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Игровой прием «Найди пару»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980728"/>
            <a:ext cx="3781452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карточки, состоящие из двух частей,  воспитанники делятся на пары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Admin\Рабочий стол\фото\IMG_39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1714488"/>
            <a:ext cx="4143404" cy="407196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93884" y="928670"/>
            <a:ext cx="2156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«Гусь»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49580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Воспитанники  выполняют пальчиковую гимнастику,  проговаривая слова: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«Гусь гнездо свое чинил и считалку сочинил,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гогочет, и гогочет: заучить считалку хочет: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Гуси, гуси! Га-га-га!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хотите? Да-да-да!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летите, как хотите, свои крылья берегите!» </a:t>
            </a:r>
          </a:p>
          <a:p>
            <a:endParaRPr lang="ru-RU" sz="2000" dirty="0"/>
          </a:p>
        </p:txBody>
      </p:sp>
      <p:pic>
        <p:nvPicPr>
          <p:cNvPr id="7" name="Содержимое 6" descr="20140120_102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Испытание третье: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9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3894014" cy="3446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наглядного образа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чудо-птицы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».   Воспитанникам необходимо найти и вырезать нужную часть птицы и определить ее место на магнитной доске</a:t>
            </a:r>
          </a:p>
          <a:p>
            <a:endParaRPr lang="ru-RU" b="1" dirty="0"/>
          </a:p>
        </p:txBody>
      </p:sp>
      <p:pic>
        <p:nvPicPr>
          <p:cNvPr id="24578" name="Picture 2" descr="C:\Documents and Settings\Admin\Рабочий стол\фото\IMG_3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67103"/>
            <a:ext cx="4786346" cy="319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Регина\Pictures\ГУСИ\гусь №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214818"/>
            <a:ext cx="200023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Испытание четвертое: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9" y="1285860"/>
            <a:ext cx="4043362" cy="4429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4" descr="IMG_40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00528" cy="4000513"/>
          </a:xfrm>
        </p:spPr>
      </p:pic>
      <p:pic>
        <p:nvPicPr>
          <p:cNvPr id="10" name="Содержимое 7" descr="20140120_103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378964"/>
            <a:ext cx="2373984" cy="215322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1357299"/>
            <a:ext cx="4041775" cy="5096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Режиссерская игра: главный герой – гусь - называет свои негативные качества, а воспитанники должны убедить его в обратном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 испытаний: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гусь, вернувший свой природный цвет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Регина\Pictures\ГУСИ\гусь №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824" y="1600200"/>
            <a:ext cx="3998416" cy="492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Регина\Downloads\птич д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Регина\Pictures\ГУСИ\гусь №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13" y="4495800"/>
            <a:ext cx="19192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146691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sz="3600" b="1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  <a:t> «Загадочное исчезновение гуся»</a:t>
            </a:r>
            <a:r>
              <a:rPr lang="ru-RU" sz="2400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  <a:t>(По мотивам сказки В. Сутеева </a:t>
            </a:r>
            <a:br>
              <a:rPr lang="ru-RU" sz="2800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48"/>
                </a:solidFill>
                <a:latin typeface="Times New Roman" pitchFamily="18" charset="0"/>
                <a:cs typeface="Times New Roman" pitchFamily="18" charset="0"/>
              </a:rPr>
              <a:t>«Это что за птица?»)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4287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Интеграция образовательных областей «Чтение художественной литературы», «Коммуникация», «Социализация»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Заключительная часть.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0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4257676" cy="35855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56792"/>
            <a:ext cx="4357686" cy="504056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00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Подводится итог совместной деятельности: на экране появляется картина с изображением гуся в цвете.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Воспитанникам в качестве  оценки непосредственно образовательной деятельности  предлагается выбрать кружочек определенного цвета: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 кружочек обозначает «Было интересно и легко»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зелёный - «Было интересно, но испытывал затруднения»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214422"/>
            <a:ext cx="73448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Л.А. «Развитие» планы занятий для подготовительной группы. М.2002г. </a:t>
            </a:r>
          </a:p>
          <a:p>
            <a:pPr marL="342900" indent="-342900">
              <a:buAutoNum type="arabicPeriod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Л.А. Программа «Развитие +» М.2012г. </a:t>
            </a:r>
          </a:p>
          <a:p>
            <a:pPr marL="342900" indent="-342900">
              <a:buAutoNum type="arabicPeriod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Вострухина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Т.Н.,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Кондрыкинская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Л.А. «Художественная литература в развитии творческих способностей старших дошкольников». М. 2006г.</a:t>
            </a:r>
          </a:p>
          <a:p>
            <a:pPr marL="342900" indent="-342900">
              <a:buAutoNum type="arabicPeriod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Калинина Т.В. «Пальчиковые игры и упражнения для детей 2-7 лет». Учитель 2011г. </a:t>
            </a:r>
          </a:p>
          <a:p>
            <a:pPr marL="342900" indent="-342900">
              <a:buAutoNum type="arabicPeriod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Н.В. « Развитие способностей средствами ознакомления дошкольников с художественной литературой». М. 2010г.</a:t>
            </a:r>
          </a:p>
          <a:p>
            <a:pPr marL="342900" indent="-342900">
              <a:buAutoNum type="arabicPeriod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Художественные произведения для чтения детям от 5 до 7 лет.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5717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4930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у воспитанников способности к реализации образов воображения при восприятии целостных произведений на основе использования заместителей предметов и наглядных моделей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928670"/>
            <a:ext cx="7320306" cy="53806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«Чтение художественной литературы»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воспитанников интерес и потребность в чтении (восприятии) книг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навыки самостоятельного построения и использования пространственных моделей при пересказе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умение самостоятельно строить пространственно-временную модель при воспроизведении сюжетной композиции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умение оценивать свои поступки и поступки героев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Monotype Corsiva" pitchFamily="66" charset="0"/>
                <a:cs typeface="Times New Roman" pitchFamily="18" charset="0"/>
              </a:rPr>
            </a:b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28604"/>
            <a:ext cx="6696744" cy="57864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«Коммуникация»</a:t>
            </a:r>
          </a:p>
          <a:p>
            <a:pPr>
              <a:buNone/>
            </a:pPr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Развивать  лексическую и грамматическую культуру речи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Формировать навыки речевого общения со взрослыми и сверстниками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836712"/>
            <a:ext cx="6768752" cy="5289451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«Социализация»</a:t>
            </a:r>
          </a:p>
          <a:p>
            <a:pPr>
              <a:buNone/>
            </a:pPr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Формировать навык моральной оценки поступков героев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Развивать эмоционально-личностное отношение к произведениям художественной литературы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64134"/>
            <a:ext cx="6696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Знакомство со сказкой В.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«Это что за птица?» (чтение и просмотр)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Моделирование сказки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Заучивание      пальчиковой гимнастики «Гусь»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Работа с родителями: совместное с детьми рисование          понравившегося эпизода сказки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Демонстрационный и раздаточный материал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4930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экран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 с иллюстрациями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изображениями птиц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изображением частей тела птиц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картина птичьего двора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шапочки с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условным обозначением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клей, ножницы, магнитная доска и магниты, мяч, сундучок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762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Приветствие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создание атмосферы взаимопонимания и сотрудничества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0120_102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636912"/>
            <a:ext cx="5405967" cy="3840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596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 Тема:  «Загадочное исчезновение гуся» (По мотивам сказки В. Сутеева  «Это что за птица?»)</vt:lpstr>
      <vt:lpstr> Цель:  </vt:lpstr>
      <vt:lpstr>Задачи:</vt:lpstr>
      <vt:lpstr>Слайд 5</vt:lpstr>
      <vt:lpstr>Слайд 6</vt:lpstr>
      <vt:lpstr>Предварительная работа</vt:lpstr>
      <vt:lpstr>Демонстрационный и раздаточный материал</vt:lpstr>
      <vt:lpstr>Приветствие  Цель: создание атмосферы взаимопонимания и сотрудничества </vt:lpstr>
      <vt:lpstr>Создание проблемной ситуации</vt:lpstr>
      <vt:lpstr>Слайд 11</vt:lpstr>
      <vt:lpstr>Основная часть</vt:lpstr>
      <vt:lpstr>Слайд 13</vt:lpstr>
      <vt:lpstr>Игровой прием «Найди пару»  </vt:lpstr>
      <vt:lpstr>Пальчиковая гимнастика «Гусь» </vt:lpstr>
      <vt:lpstr>Испытание третье:</vt:lpstr>
      <vt:lpstr>Испытание четвертое:</vt:lpstr>
      <vt:lpstr>Результат испытаний:  гусь, вернувший свой природный цвет</vt:lpstr>
      <vt:lpstr>Слайд 19</vt:lpstr>
      <vt:lpstr>Заключительная часть.  Рефлексия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110</cp:revision>
  <dcterms:created xsi:type="dcterms:W3CDTF">2012-08-01T10:59:38Z</dcterms:created>
  <dcterms:modified xsi:type="dcterms:W3CDTF">2016-01-30T06:38:25Z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