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4624" autoAdjust="0"/>
  </p:normalViewPr>
  <p:slideViewPr>
    <p:cSldViewPr>
      <p:cViewPr varScale="1">
        <p:scale>
          <a:sx n="42" d="100"/>
          <a:sy n="42" d="100"/>
        </p:scale>
        <p:origin x="13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FCC0A-570D-41CF-83D4-A82D947F09C1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A5AF2-253C-4D20-897F-4A15AC92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94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A5AF2-253C-4D20-897F-4A15AC929BA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730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7851648" cy="3414722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Презентация «Работа с семьей в условиях ДОУ»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072074"/>
            <a:ext cx="7854696" cy="928694"/>
          </a:xfrm>
        </p:spPr>
        <p:txBody>
          <a:bodyPr/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Водолазова</a:t>
            </a:r>
            <a:r>
              <a:rPr lang="ru-RU" dirty="0" smtClean="0"/>
              <a:t> В.П.</a:t>
            </a:r>
            <a:endParaRPr lang="ru-RU" dirty="0"/>
          </a:p>
        </p:txBody>
      </p:sp>
      <p:pic>
        <p:nvPicPr>
          <p:cNvPr id="4" name="Гитара - Музыка ангелов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600076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14752"/>
            <a:ext cx="4214810" cy="2928958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Наши любимые </a:t>
            </a:r>
            <a:r>
              <a:rPr lang="ru-RU" sz="6600" dirty="0" smtClean="0"/>
              <a:t>мамочки!</a:t>
            </a:r>
            <a:endParaRPr lang="ru-RU" sz="6600" dirty="0"/>
          </a:p>
        </p:txBody>
      </p:sp>
      <p:pic>
        <p:nvPicPr>
          <p:cNvPr id="6" name="Содержимое 5" descr="DSC0058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43372" y="3214686"/>
            <a:ext cx="5000629" cy="3643314"/>
          </a:xfrm>
        </p:spPr>
      </p:pic>
      <p:pic>
        <p:nvPicPr>
          <p:cNvPr id="5" name="Содержимое 4" descr="DSC0061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4953003" cy="3714752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006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3536156"/>
            <a:ext cx="4429124" cy="3321843"/>
          </a:xfrm>
        </p:spPr>
      </p:pic>
      <p:pic>
        <p:nvPicPr>
          <p:cNvPr id="5" name="Содержимое 4" descr="DSC0059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5619757" cy="4214818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Наш выпускной </a:t>
            </a:r>
            <a:r>
              <a:rPr lang="ru-RU" dirty="0" smtClean="0"/>
              <a:t>бал!</a:t>
            </a:r>
            <a:endParaRPr lang="ru-RU" dirty="0"/>
          </a:p>
        </p:txBody>
      </p:sp>
      <p:pic>
        <p:nvPicPr>
          <p:cNvPr id="4" name="Содержимое 3" descr="DSC024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25911" y="1357298"/>
            <a:ext cx="4125527" cy="5500702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25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048254" cy="3786191"/>
          </a:xfrm>
        </p:spPr>
      </p:pic>
      <p:pic>
        <p:nvPicPr>
          <p:cNvPr id="6" name="Содержимое 5" descr="DSC025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1333505"/>
            <a:ext cx="4143372" cy="5524496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5184098"/>
          </a:xfrm>
        </p:spPr>
        <p:txBody>
          <a:bodyPr/>
          <a:lstStyle/>
          <a:p>
            <a:pPr algn="ctr"/>
            <a:r>
              <a:rPr lang="ru-RU" sz="4800" dirty="0" smtClean="0"/>
              <a:t>Берегите друг друга,</a:t>
            </a:r>
            <a:br>
              <a:rPr lang="ru-RU" sz="4800" dirty="0" smtClean="0"/>
            </a:br>
            <a:r>
              <a:rPr lang="ru-RU" sz="4800" b="0" dirty="0" smtClean="0"/>
              <a:t>Добротой согревайте,</a:t>
            </a:r>
            <a:br>
              <a:rPr lang="ru-RU" sz="4800" b="0" dirty="0" smtClean="0"/>
            </a:br>
            <a:r>
              <a:rPr lang="ru-RU" sz="4800" b="0" dirty="0" smtClean="0"/>
              <a:t>Берегите друг друга,</a:t>
            </a:r>
            <a:br>
              <a:rPr lang="ru-RU" sz="4800" b="0" dirty="0" smtClean="0"/>
            </a:br>
            <a:r>
              <a:rPr lang="ru-RU" sz="4800" b="0" dirty="0" smtClean="0"/>
              <a:t>Обижать не давайте.</a:t>
            </a:r>
            <a:br>
              <a:rPr lang="ru-RU" sz="4800" b="0" dirty="0" smtClean="0"/>
            </a:br>
            <a:r>
              <a:rPr lang="ru-RU" sz="4800" b="0" dirty="0" smtClean="0"/>
              <a:t>Берегите друг друга,</a:t>
            </a:r>
            <a:br>
              <a:rPr lang="ru-RU" sz="4800" b="0" dirty="0" smtClean="0"/>
            </a:br>
            <a:r>
              <a:rPr lang="ru-RU" sz="4800" b="0" dirty="0" smtClean="0"/>
              <a:t>Суету позабудьте</a:t>
            </a:r>
            <a:br>
              <a:rPr lang="ru-RU" sz="4800" b="0" dirty="0" smtClean="0"/>
            </a:br>
            <a:r>
              <a:rPr lang="ru-RU" sz="4800" b="0" dirty="0" smtClean="0"/>
              <a:t>И в минуту досуга</a:t>
            </a:r>
            <a:br>
              <a:rPr lang="ru-RU" sz="4800" b="0" dirty="0" smtClean="0"/>
            </a:br>
            <a:r>
              <a:rPr lang="ru-RU" sz="4800" b="0" dirty="0" smtClean="0"/>
              <a:t>Рядом с другом побудьте</a:t>
            </a:r>
            <a:r>
              <a:rPr lang="ru-RU" sz="1200" b="0" dirty="0" smtClean="0"/>
              <a:t>.</a:t>
            </a:r>
            <a:endParaRPr lang="ru-RU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5387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Спасибо за внимание!</a:t>
            </a:r>
            <a:br>
              <a:rPr lang="ru-RU" sz="6600" dirty="0" smtClean="0"/>
            </a:br>
            <a:r>
              <a:rPr lang="ru-RU" sz="6600" dirty="0" smtClean="0"/>
              <a:t>До новых встреч с группой «Солнышко» </a:t>
            </a:r>
            <a:br>
              <a:rPr lang="ru-RU" sz="6600" dirty="0" smtClean="0"/>
            </a:br>
            <a:r>
              <a:rPr lang="ru-RU" sz="6600" dirty="0" smtClean="0"/>
              <a:t>МКДОУ </a:t>
            </a:r>
            <a:r>
              <a:rPr lang="ru-RU" sz="6600" dirty="0" err="1" smtClean="0"/>
              <a:t>Басакинского</a:t>
            </a:r>
            <a:r>
              <a:rPr lang="ru-RU" sz="6600" dirty="0" smtClean="0"/>
              <a:t> детского сада «Тополёк»!</a:t>
            </a:r>
            <a:endParaRPr lang="ru-RU" sz="6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000504"/>
            <a:ext cx="3571900" cy="250033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Досуг «Осень ,  Осень , в гости просим»</a:t>
            </a:r>
            <a:endParaRPr lang="ru-RU" sz="4400" dirty="0"/>
          </a:p>
        </p:txBody>
      </p:sp>
      <p:pic>
        <p:nvPicPr>
          <p:cNvPr id="6" name="Содержимое 5" descr="DSC0263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212140" y="3159105"/>
            <a:ext cx="4931860" cy="3698895"/>
          </a:xfrm>
        </p:spPr>
      </p:pic>
      <p:pic>
        <p:nvPicPr>
          <p:cNvPr id="5" name="Содержимое 4" descr="DSC02621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964656" cy="3723492"/>
          </a:xfrm>
        </p:spPr>
      </p:pic>
      <p:pic>
        <p:nvPicPr>
          <p:cNvPr id="3" name="Гитара - Музыка ангелов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7158" y="6093295"/>
            <a:ext cx="438245" cy="4382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Выставка осенних </a:t>
            </a:r>
            <a:r>
              <a:rPr lang="ru-RU" dirty="0" smtClean="0"/>
              <a:t>поделок </a:t>
            </a:r>
            <a:r>
              <a:rPr lang="ru-RU" dirty="0" smtClean="0"/>
              <a:t>«Золотая Осень»</a:t>
            </a:r>
            <a:endParaRPr lang="ru-RU" dirty="0"/>
          </a:p>
        </p:txBody>
      </p:sp>
      <p:pic>
        <p:nvPicPr>
          <p:cNvPr id="4" name="Содержимое 3" descr="DSC02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714488"/>
            <a:ext cx="6519339" cy="4889504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14290"/>
            <a:ext cx="3643338" cy="221457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Новогодние </a:t>
            </a:r>
            <a:br>
              <a:rPr lang="ru-RU" sz="4800" dirty="0" smtClean="0"/>
            </a:br>
            <a:r>
              <a:rPr lang="ru-RU" sz="4800" dirty="0" smtClean="0"/>
              <a:t>приключения </a:t>
            </a:r>
            <a:endParaRPr lang="ru-RU" sz="4800" dirty="0"/>
          </a:p>
        </p:txBody>
      </p:sp>
      <p:pic>
        <p:nvPicPr>
          <p:cNvPr id="6" name="Содержимое 5" descr="DSC027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4810" y="3214686"/>
            <a:ext cx="4929190" cy="3643314"/>
          </a:xfrm>
        </p:spPr>
      </p:pic>
      <p:pic>
        <p:nvPicPr>
          <p:cNvPr id="5" name="Содержимое 4" descr="DSC0273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5143504" cy="3857629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/>
              <a:t>Спорт и мы!</a:t>
            </a:r>
            <a:endParaRPr lang="ru-RU" sz="7200" dirty="0"/>
          </a:p>
        </p:txBody>
      </p:sp>
      <p:pic>
        <p:nvPicPr>
          <p:cNvPr id="4" name="Содержимое 3" descr="DSC005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928802"/>
            <a:ext cx="6212440" cy="465933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05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00661" cy="3786190"/>
          </a:xfrm>
        </p:spPr>
      </p:pic>
      <p:pic>
        <p:nvPicPr>
          <p:cNvPr id="6" name="Содержимое 5" descr="DSC005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19582" y="2857496"/>
            <a:ext cx="4824418" cy="4000504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«Папа может…»</a:t>
            </a:r>
            <a:endParaRPr lang="ru-RU" sz="6600" dirty="0"/>
          </a:p>
        </p:txBody>
      </p:sp>
      <p:pic>
        <p:nvPicPr>
          <p:cNvPr id="4" name="Содержимое 3" descr="DSC005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928802"/>
            <a:ext cx="6182813" cy="4637109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5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928670"/>
            <a:ext cx="7143800" cy="535785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0057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3214686"/>
            <a:ext cx="4714876" cy="3643314"/>
          </a:xfrm>
        </p:spPr>
      </p:pic>
      <p:pic>
        <p:nvPicPr>
          <p:cNvPr id="5" name="Содержимое 4" descr="DSC0056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-1"/>
            <a:ext cx="4857754" cy="364331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</TotalTime>
  <Words>57</Words>
  <Application>Microsoft Office PowerPoint</Application>
  <PresentationFormat>Экран (4:3)</PresentationFormat>
  <Paragraphs>12</Paragraphs>
  <Slides>15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Constantia</vt:lpstr>
      <vt:lpstr>Wingdings 2</vt:lpstr>
      <vt:lpstr>Поток</vt:lpstr>
      <vt:lpstr>Презентация «Работа с семьей в условиях ДОУ»</vt:lpstr>
      <vt:lpstr>Досуг «Осень ,  Осень , в гости просим»</vt:lpstr>
      <vt:lpstr>Выставка осенних поделок «Золотая Осень»</vt:lpstr>
      <vt:lpstr>Новогодние  приключения </vt:lpstr>
      <vt:lpstr>Спорт и мы!</vt:lpstr>
      <vt:lpstr>Презентация PowerPoint</vt:lpstr>
      <vt:lpstr>«Папа может…»</vt:lpstr>
      <vt:lpstr>Презентация PowerPoint</vt:lpstr>
      <vt:lpstr>Презентация PowerPoint</vt:lpstr>
      <vt:lpstr>Наши любимые мамочки!</vt:lpstr>
      <vt:lpstr>Презентация PowerPoint</vt:lpstr>
      <vt:lpstr>Наш выпускной бал!</vt:lpstr>
      <vt:lpstr>Презентация PowerPoint</vt:lpstr>
      <vt:lpstr>Берегите друг друга, Добротой согревайте, Берегите друг друга, Обижать не давайте. Берегите друг друга, Суету позабудьте И в минуту досуга Рядом с другом побудьте.</vt:lpstr>
      <vt:lpstr>Спасибо за внимание! До новых встреч с группой «Солнышко»  МКДОУ Басакинского детского сада «Тополёк»!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семьей в условиях ДОУ</dc:title>
  <dc:creator>Ekaterina</dc:creator>
  <cp:lastModifiedBy>дом</cp:lastModifiedBy>
  <cp:revision>9</cp:revision>
  <dcterms:created xsi:type="dcterms:W3CDTF">2015-03-23T18:42:31Z</dcterms:created>
  <dcterms:modified xsi:type="dcterms:W3CDTF">2015-03-24T17:11:08Z</dcterms:modified>
</cp:coreProperties>
</file>