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9" r:id="rId9"/>
    <p:sldId id="266" r:id="rId10"/>
    <p:sldId id="272" r:id="rId11"/>
    <p:sldId id="265" r:id="rId12"/>
    <p:sldId id="271" r:id="rId13"/>
    <p:sldId id="267" r:id="rId14"/>
    <p:sldId id="26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6572C-07C3-46ED-A0F3-47DD9368B9CD}" type="datetimeFigureOut">
              <a:rPr lang="ru-RU" smtClean="0"/>
              <a:pPr/>
              <a:t>25.03.2013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396C-33F7-413E-B9C5-E86884D52B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6572C-07C3-46ED-A0F3-47DD9368B9CD}" type="datetimeFigureOut">
              <a:rPr lang="ru-RU" smtClean="0"/>
              <a:pPr/>
              <a:t>25.03.2013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396C-33F7-413E-B9C5-E86884D52B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6572C-07C3-46ED-A0F3-47DD9368B9CD}" type="datetimeFigureOut">
              <a:rPr lang="ru-RU" smtClean="0"/>
              <a:pPr/>
              <a:t>25.03.2013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396C-33F7-413E-B9C5-E86884D52B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6572C-07C3-46ED-A0F3-47DD9368B9CD}" type="datetimeFigureOut">
              <a:rPr lang="ru-RU" smtClean="0"/>
              <a:pPr/>
              <a:t>25.03.2013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396C-33F7-413E-B9C5-E86884D52B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6572C-07C3-46ED-A0F3-47DD9368B9CD}" type="datetimeFigureOut">
              <a:rPr lang="ru-RU" smtClean="0"/>
              <a:pPr/>
              <a:t>25.03.2013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396C-33F7-413E-B9C5-E86884D52B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6572C-07C3-46ED-A0F3-47DD9368B9CD}" type="datetimeFigureOut">
              <a:rPr lang="ru-RU" smtClean="0"/>
              <a:pPr/>
              <a:t>25.03.2013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396C-33F7-413E-B9C5-E86884D52B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6572C-07C3-46ED-A0F3-47DD9368B9CD}" type="datetimeFigureOut">
              <a:rPr lang="ru-RU" smtClean="0"/>
              <a:pPr/>
              <a:t>25.03.2013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396C-33F7-413E-B9C5-E86884D52B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6572C-07C3-46ED-A0F3-47DD9368B9CD}" type="datetimeFigureOut">
              <a:rPr lang="ru-RU" smtClean="0"/>
              <a:pPr/>
              <a:t>25.03.2013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396C-33F7-413E-B9C5-E86884D52B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6572C-07C3-46ED-A0F3-47DD9368B9CD}" type="datetimeFigureOut">
              <a:rPr lang="ru-RU" smtClean="0"/>
              <a:pPr/>
              <a:t>25.03.2013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396C-33F7-413E-B9C5-E86884D52B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6572C-07C3-46ED-A0F3-47DD9368B9CD}" type="datetimeFigureOut">
              <a:rPr lang="ru-RU" smtClean="0"/>
              <a:pPr/>
              <a:t>25.03.2013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396C-33F7-413E-B9C5-E86884D52B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6572C-07C3-46ED-A0F3-47DD9368B9CD}" type="datetimeFigureOut">
              <a:rPr lang="ru-RU" smtClean="0"/>
              <a:pPr/>
              <a:t>25.03.2013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396C-33F7-413E-B9C5-E86884D52B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6572C-07C3-46ED-A0F3-47DD9368B9CD}" type="datetimeFigureOut">
              <a:rPr lang="ru-RU" smtClean="0"/>
              <a:pPr/>
              <a:t>25.03.2013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C396C-33F7-413E-B9C5-E86884D52B8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1428736"/>
            <a:ext cx="7186634" cy="3297238"/>
          </a:xfrm>
        </p:spPr>
        <p:txBody>
          <a:bodyPr>
            <a:noAutofit/>
          </a:bodyPr>
          <a:lstStyle/>
          <a:p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МК ДОУ </a:t>
            </a:r>
            <a:r>
              <a:rPr lang="ru-RU" sz="6600" dirty="0" err="1" smtClean="0">
                <a:latin typeface="Times New Roman" pitchFamily="18" charset="0"/>
                <a:cs typeface="Times New Roman" pitchFamily="18" charset="0"/>
              </a:rPr>
              <a:t>Басакинский</a:t>
            </a:r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 детский сад «ТОПОЛЕК»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4" descr="DSC024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0760" y="2500306"/>
            <a:ext cx="3394472" cy="4525963"/>
          </a:xfrm>
          <a:prstGeom prst="rect">
            <a:avLst/>
          </a:prstGeom>
        </p:spPr>
      </p:pic>
      <p:pic>
        <p:nvPicPr>
          <p:cNvPr id="6" name="Содержимое 5" descr="DSC09318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2133555" y="1857364"/>
            <a:ext cx="4667282" cy="3500462"/>
          </a:xfrm>
        </p:spPr>
      </p:pic>
      <p:pic>
        <p:nvPicPr>
          <p:cNvPr id="5" name="Содержимое 4" descr="DSC01465.JP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0" y="0"/>
            <a:ext cx="4038600" cy="302895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Содержимое 8" descr="DSC0890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714356"/>
            <a:ext cx="4447015" cy="5857916"/>
          </a:xfrm>
        </p:spPr>
      </p:pic>
      <p:pic>
        <p:nvPicPr>
          <p:cNvPr id="10" name="Содержимое 9" descr="DSC09252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572000" y="714356"/>
            <a:ext cx="4251728" cy="585791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4" descr="DSC019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57222" y="2332037"/>
            <a:ext cx="3394472" cy="4525963"/>
          </a:xfrm>
          <a:prstGeom prst="rect">
            <a:avLst/>
          </a:prstGeom>
        </p:spPr>
      </p:pic>
      <p:pic>
        <p:nvPicPr>
          <p:cNvPr id="10" name="Содержимое 4" descr="DSC019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86050" y="2524120"/>
            <a:ext cx="3250410" cy="4333880"/>
          </a:xfrm>
          <a:prstGeom prst="rect">
            <a:avLst/>
          </a:prstGeom>
        </p:spPr>
      </p:pic>
      <p:pic>
        <p:nvPicPr>
          <p:cNvPr id="9" name="Содержимое 5" descr="DSC0888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49528" y="2332037"/>
            <a:ext cx="3394472" cy="4525963"/>
          </a:xfrm>
          <a:prstGeom prst="rect">
            <a:avLst/>
          </a:prstGeom>
        </p:spPr>
      </p:pic>
      <p:pic>
        <p:nvPicPr>
          <p:cNvPr id="5" name="Содержимое 4" descr="DSC08828.JPG"/>
          <p:cNvPicPr>
            <a:picLocks noGrp="1" noChangeAspect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>
            <a:off x="0" y="-17860"/>
            <a:ext cx="4643438" cy="3375422"/>
          </a:xfrm>
        </p:spPr>
      </p:pic>
      <p:pic>
        <p:nvPicPr>
          <p:cNvPr id="6" name="Содержимое 5" descr="DSC09302.JPG"/>
          <p:cNvPicPr>
            <a:picLocks noGrp="1" noChangeAspect="1"/>
          </p:cNvPicPr>
          <p:nvPr>
            <p:ph sz="half" idx="2"/>
          </p:nvPr>
        </p:nvPicPr>
        <p:blipFill>
          <a:blip r:embed="rId7" cstate="print"/>
          <a:stretch>
            <a:fillRect/>
          </a:stretch>
        </p:blipFill>
        <p:spPr>
          <a:xfrm>
            <a:off x="4643438" y="0"/>
            <a:ext cx="4500562" cy="337542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9" descr="DSC024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28926" y="1500174"/>
            <a:ext cx="3394472" cy="4525963"/>
          </a:xfrm>
          <a:prstGeom prst="rect">
            <a:avLst/>
          </a:prstGeom>
        </p:spPr>
      </p:pic>
      <p:pic>
        <p:nvPicPr>
          <p:cNvPr id="9" name="Содержимое 8" descr="DSC09252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394472" cy="4525963"/>
          </a:xfrm>
        </p:spPr>
      </p:pic>
      <p:pic>
        <p:nvPicPr>
          <p:cNvPr id="10" name="Содержимое 9" descr="DSC08893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5749528" y="2214554"/>
            <a:ext cx="3394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Руководитель кружка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Водолазова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Валентина Петровна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5" descr="DSC0191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69744" y="1600200"/>
            <a:ext cx="3395511" cy="4525963"/>
          </a:xfrm>
          <a:prstGeom prst="rect">
            <a:avLst/>
          </a:prstGeom>
        </p:spPr>
      </p:pic>
      <p:pic>
        <p:nvPicPr>
          <p:cNvPr id="13" name="Содержимое 12" descr="DSC01940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85729"/>
            <a:ext cx="5715040" cy="1000132"/>
          </a:xfrm>
        </p:spPr>
        <p:txBody>
          <a:bodyPr>
            <a:normAutofit fontScale="90000"/>
          </a:bodyPr>
          <a:lstStyle/>
          <a:p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Кружок</a:t>
            </a:r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8662" y="1071546"/>
            <a:ext cx="8001056" cy="17526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«С чего начинается Родина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3" descr="DSC019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8794" y="2071678"/>
            <a:ext cx="6034617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1604" y="428604"/>
            <a:ext cx="7143800" cy="714380"/>
          </a:xfrm>
        </p:spPr>
        <p:txBody>
          <a:bodyPr>
            <a:no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Актуальность проблемы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1357298"/>
            <a:ext cx="7215238" cy="4214842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Дети, начиная с дошкольного возраста, страдают дефицитом знаний о родном городе, стране, особенностях русских традиций. Равнодушное отношение к близким людям, товарищам по группе, недостаток сочувствия и сострадания к чужому горю. Недостаточно сформирована система работы с родителями по проблеме нравственно-патриотического воспитания в семье.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142852"/>
            <a:ext cx="7772400" cy="107157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Основные задачи и разделы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4414" y="1643050"/>
            <a:ext cx="6400800" cy="1752600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357290" y="1073470"/>
          <a:ext cx="7429552" cy="4855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8826"/>
                <a:gridCol w="5500726"/>
              </a:tblGrid>
              <a:tr h="38401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Раздел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Задачи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1612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1. Мой дом-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моя семья.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Закрепление представлений детей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 о семье, родственных отношениях, об обязанностях членов семьи.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9794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2. Приобщение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 к истокам.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Познакомить детей с историей русского народа,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 бытом, обычаями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;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 воспитывать интерес к русскому народному  творчеству.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4506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3. Родной край.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Расширять знания детей об истории поселка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;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 воспитывать любовь к родному краю, его жителям.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6281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4. Земля – наш общий дом.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Формировать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 патриотические чувства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;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 закреплять знание государственных символов страны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;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 систематизировать знания о природе нашей страны.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8401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5. Защитники Отечества.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Знакомить с боевыми традициями нашего народа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;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 воспитывать любовь и уважение к защитникам Родины.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8401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6. Беседы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 о правах ребенка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Познакомить  детей с «Конвенцией о правах ребенка»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80392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7. Открой себя.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Помочь  ребенку раскрыть в себе общечеловеческую сущность  и осознать свою индивидуальность, особенность, неповторимость.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 Способствовать успешной социализации детей.</a:t>
                      </a:r>
                      <a:endParaRPr lang="ru-RU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DSC0197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0628" y="285728"/>
            <a:ext cx="3857652" cy="5143537"/>
          </a:xfrm>
        </p:spPr>
      </p:pic>
      <p:pic>
        <p:nvPicPr>
          <p:cNvPr id="9" name="Содержимое 8" descr="DSC01270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357158" y="3000372"/>
            <a:ext cx="4643470" cy="3571900"/>
          </a:xfrm>
        </p:spPr>
      </p:pic>
      <p:pic>
        <p:nvPicPr>
          <p:cNvPr id="11" name="Содержимое 5" descr="DSC0196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285728"/>
            <a:ext cx="4643470" cy="302895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4455200"/>
            <a:ext cx="4429124" cy="240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90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DSC0929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142852"/>
            <a:ext cx="4286280" cy="3214710"/>
          </a:xfrm>
        </p:spPr>
      </p:pic>
      <p:pic>
        <p:nvPicPr>
          <p:cNvPr id="6" name="Содержимое 5" descr="DSC09317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572000" y="142852"/>
            <a:ext cx="4324352" cy="3214710"/>
          </a:xfrm>
        </p:spPr>
      </p:pic>
      <p:pic>
        <p:nvPicPr>
          <p:cNvPr id="8" name="Содержимое 5" descr="DSC014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286124"/>
            <a:ext cx="4262467" cy="3171826"/>
          </a:xfrm>
          <a:prstGeom prst="rect">
            <a:avLst/>
          </a:prstGeom>
        </p:spPr>
      </p:pic>
      <p:pic>
        <p:nvPicPr>
          <p:cNvPr id="9" name="Содержимое 4" descr="DSC0110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20" y="3357562"/>
            <a:ext cx="4286280" cy="3143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DSC0139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285728"/>
            <a:ext cx="4357718" cy="3161132"/>
          </a:xfrm>
        </p:spPr>
      </p:pic>
      <p:pic>
        <p:nvPicPr>
          <p:cNvPr id="6" name="Содержимое 5" descr="DSC00999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10072" y="214290"/>
            <a:ext cx="4286280" cy="3214710"/>
          </a:xfrm>
        </p:spPr>
      </p:pic>
      <p:pic>
        <p:nvPicPr>
          <p:cNvPr id="8" name="Содержимое 4" descr="DSC0139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1907" y="3357562"/>
            <a:ext cx="4286280" cy="3214710"/>
          </a:xfrm>
          <a:prstGeom prst="rect">
            <a:avLst/>
          </a:prstGeom>
        </p:spPr>
      </p:pic>
      <p:pic>
        <p:nvPicPr>
          <p:cNvPr id="9" name="Содержимое 5" descr="DSC010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3421835"/>
            <a:ext cx="4286280" cy="31075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Содержимое 9" descr="DSC094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038600" cy="3028950"/>
          </a:xfrm>
          <a:prstGeom prst="rect">
            <a:avLst/>
          </a:prstGeom>
        </p:spPr>
      </p:pic>
      <p:pic>
        <p:nvPicPr>
          <p:cNvPr id="6" name="Содержимое 5" descr="DSC01405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105400" y="3829050"/>
            <a:ext cx="4038600" cy="3028950"/>
          </a:xfrm>
        </p:spPr>
      </p:pic>
      <p:pic>
        <p:nvPicPr>
          <p:cNvPr id="9" name="Содержимое 8" descr="DSC0884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00298" y="1618025"/>
            <a:ext cx="4357718" cy="32682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Содержимое 8" descr="DSC0191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-142856"/>
            <a:ext cx="3608754" cy="481167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DSC09427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-128617" y="3571876"/>
            <a:ext cx="4381499" cy="3286124"/>
          </a:xfrm>
        </p:spPr>
      </p:pic>
      <p:pic>
        <p:nvPicPr>
          <p:cNvPr id="10" name="Содержимое 4" descr="DSC092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5008" y="-428652"/>
            <a:ext cx="3428992" cy="4240211"/>
          </a:xfrm>
          <a:prstGeom prst="rect">
            <a:avLst/>
          </a:prstGeom>
        </p:spPr>
      </p:pic>
      <p:pic>
        <p:nvPicPr>
          <p:cNvPr id="11" name="Содержимое 5" descr="DSC0944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4810" y="3571875"/>
            <a:ext cx="4929190" cy="3696893"/>
          </a:xfrm>
          <a:prstGeom prst="rect">
            <a:avLst/>
          </a:prstGeom>
        </p:spPr>
      </p:pic>
      <p:pic>
        <p:nvPicPr>
          <p:cNvPr id="8" name="Содержимое 5" descr="DSC0944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71868" y="0"/>
            <a:ext cx="2608654" cy="3571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231</Words>
  <Application>Microsoft Office PowerPoint</Application>
  <PresentationFormat>Экран (4:3)</PresentationFormat>
  <Paragraphs>24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МК ДОУ Басакинский детский сад «ТОПОЛЕК»</vt:lpstr>
      <vt:lpstr>             Кружок </vt:lpstr>
      <vt:lpstr>Актуальность проблемы:</vt:lpstr>
      <vt:lpstr>Основные задачи и разделы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Руководитель кружка  Водолазова Валентина Петровна</vt:lpstr>
    </vt:vector>
  </TitlesOfParts>
  <Company>Школа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Учитель</dc:creator>
  <cp:lastModifiedBy>Учитель</cp:lastModifiedBy>
  <cp:revision>20</cp:revision>
  <dcterms:created xsi:type="dcterms:W3CDTF">2013-03-22T08:46:48Z</dcterms:created>
  <dcterms:modified xsi:type="dcterms:W3CDTF">2013-03-25T05:25:42Z</dcterms:modified>
</cp:coreProperties>
</file>