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6" r:id="rId2"/>
    <p:sldId id="319" r:id="rId3"/>
    <p:sldId id="320" r:id="rId4"/>
    <p:sldId id="276" r:id="rId5"/>
    <p:sldId id="299" r:id="rId6"/>
    <p:sldId id="300" r:id="rId7"/>
    <p:sldId id="301" r:id="rId8"/>
    <p:sldId id="302" r:id="rId9"/>
    <p:sldId id="303" r:id="rId10"/>
    <p:sldId id="310" r:id="rId11"/>
    <p:sldId id="314" r:id="rId12"/>
    <p:sldId id="308" r:id="rId13"/>
    <p:sldId id="309" r:id="rId14"/>
    <p:sldId id="311" r:id="rId15"/>
    <p:sldId id="292" r:id="rId16"/>
    <p:sldId id="31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9CCE-9685-443F-815A-3032C6E27C8C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0DBE0-9E7B-453D-B50C-CE6B62F689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492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DBE0-9E7B-453D-B50C-CE6B62F689C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500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DBE0-9E7B-453D-B50C-CE6B62F689C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DBE0-9E7B-453D-B50C-CE6B62F689C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250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DBE0-9E7B-453D-B50C-CE6B62F689C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460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DBE0-9E7B-453D-B50C-CE6B62F689C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0DBE0-9E7B-453D-B50C-CE6B62F689C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027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2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404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789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0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13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999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001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915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541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029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BB90-3D73-45E4-96B9-2D259D20EA6E}" type="datetimeFigureOut">
              <a:rPr lang="ru-RU" smtClean="0"/>
              <a:pPr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2FA94-12D0-4EBA-B5A3-F02BB532A6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669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hyperlink" Target="http://images.yandex.ru/#!/yandsearch?p=1&amp;text=%D0%B4%D1%83%D0%B1%20%20%D0%BE%D1%81%D0%B5%D0%BD%D1%8C%D1%8E%20%D0%BA%D0%B0%D1%80%D1%82%D0%B8%D0%BD%D0%BA%D0%B8&amp;fp=1&amp;pos=46&amp;uinfo=ww-1349-wh-684-fw-1124-fh-478-pd-1&amp;rpt=simage&amp;img_url=http%3A%2F%2Fmosintour.ru%2Fimages_content%2F1548_1670_l.jpg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" y="332656"/>
            <a:ext cx="4974930" cy="630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357166"/>
            <a:ext cx="39604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детской деятельности старшего дошкольного возраста. «Восприятие художественной литературы и фольклора».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«Заучивание стихотворения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Авраама Гонтаря в переводе В. Берестова «Осень».</a:t>
            </a:r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3929066"/>
            <a:ext cx="4071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Составитель: воспитатель ГБДОУ  детский сад № 27 комбинированного вида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Красногвардейского района 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Санкт – Петербурга</a:t>
            </a:r>
          </a:p>
          <a:p>
            <a:pPr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Оводова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Ольга Георгиевна.</a:t>
            </a:r>
          </a:p>
          <a:p>
            <a:pPr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2014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161812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887" y="140966"/>
            <a:ext cx="8697179" cy="618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40327" y="6309319"/>
            <a:ext cx="3811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Быстро листья разлетелись,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5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294"/>
            <a:ext cx="4536504" cy="61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324343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Наступил мороз внезапно.  И берёзка шепчет: Зябну!...»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104293"/>
            <a:ext cx="4104456" cy="612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24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259944"/>
            <a:ext cx="6678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Прохудилась и у дуба позолоченная шуба.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579" y="114562"/>
            <a:ext cx="8545901" cy="602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56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848206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Спохватился дуб, да поздно и шумит он: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«Мёрзну! Мёрзну!»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6" y="116632"/>
            <a:ext cx="788352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461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6072206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Обмануло золото – не спасло от холода!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880"/>
            <a:ext cx="8640960" cy="590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81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857364"/>
            <a:ext cx="1701530" cy="127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071678"/>
            <a:ext cx="1238259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857364"/>
            <a:ext cx="1756523" cy="12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4876" y="1857364"/>
            <a:ext cx="1714512" cy="131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1857364"/>
            <a:ext cx="1785950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429000"/>
            <a:ext cx="1777878" cy="133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1736" y="3429000"/>
            <a:ext cx="857256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4876" y="3429000"/>
            <a:ext cx="1759465" cy="132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992" y="3429000"/>
            <a:ext cx="891532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3429000"/>
            <a:ext cx="928694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7715272" y="3429000"/>
            <a:ext cx="857256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596" y="5072074"/>
            <a:ext cx="1785950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5072074"/>
            <a:ext cx="1785950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072074"/>
            <a:ext cx="1785950" cy="128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858016" y="5072074"/>
            <a:ext cx="1771656" cy="1271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358082" y="5429264"/>
            <a:ext cx="1000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Конец!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571481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Давайте, попробуем рассказать стихотворение при помощи картинок.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5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01122" cy="60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7290" y="5143512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3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928670"/>
            <a:ext cx="7643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Познакомить детей с творчеством Авраама Гонтаря – стихотворение «Осень». Помочь насладиться красотой времен года, развивать способность радоваться и удивляться многоцветностью окружающего мира.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071678"/>
            <a:ext cx="7000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Задачи.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Пополнить литературный багаж детей поэтическими произведениями.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 понимать красоту поэтического языка, прививать эстетический вкус.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развивать речь детей, словарный запас, логическое мышление.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любовь и бережное отношение к природе.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37646" y="3429000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8429684" cy="600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4348" y="428604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Осень – одно из самых прекрасных времён года. Только осенью можно увидеть такое множество красок, увидеть, как природа готовится ко сну. Осень дарит нам спокойствие и умиротворение. Ни одно время года не дарит нам столько красоты. Увидеть эту красоту нам поможет стихотворение Авраама Гонтаря «Осень».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583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7290" y="607220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Осень лесу каждый год  платит золотом за вход.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37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4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8" y="404664"/>
            <a:ext cx="7486650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69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03" y="107949"/>
            <a:ext cx="5279593" cy="648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29541" y="4792844"/>
            <a:ext cx="313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Поглядите на осину –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Вся одета в золото.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95445"/>
            <a:ext cx="3440416" cy="45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608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373"/>
            <a:ext cx="8319388" cy="599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6073" y="6298124"/>
            <a:ext cx="7200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сама лепечет:  «Стыну…» -  и дрожит от  холода.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03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62250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берёза рада жёлтому наряду: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2" y="98337"/>
            <a:ext cx="8212674" cy="616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125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62521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«Ну и платье!  Что за прелесть!»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88640"/>
            <a:ext cx="4176464" cy="593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49" r="5878"/>
          <a:stretch/>
        </p:blipFill>
        <p:spPr bwMode="auto">
          <a:xfrm>
            <a:off x="4572000" y="188640"/>
            <a:ext cx="4392488" cy="594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106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291</Words>
  <Application>Microsoft Office PowerPoint</Application>
  <PresentationFormat>Экран (4:3)</PresentationFormat>
  <Paragraphs>43</Paragraphs>
  <Slides>16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Колесникова</dc:creator>
  <cp:lastModifiedBy>Пользователь</cp:lastModifiedBy>
  <cp:revision>36</cp:revision>
  <dcterms:created xsi:type="dcterms:W3CDTF">2014-04-03T15:50:15Z</dcterms:created>
  <dcterms:modified xsi:type="dcterms:W3CDTF">2014-04-07T12:16:27Z</dcterms:modified>
</cp:coreProperties>
</file>