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3" r:id="rId6"/>
    <p:sldId id="261" r:id="rId7"/>
    <p:sldId id="259" r:id="rId8"/>
    <p:sldId id="260" r:id="rId9"/>
    <p:sldId id="258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7019486" cy="331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Непосредственно-образовательная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деятельность. 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Область познавательное развитие.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Первая младшая группа.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Динамическая пауза.</a:t>
            </a:r>
          </a:p>
        </p:txBody>
      </p:sp>
      <p:pic>
        <p:nvPicPr>
          <p:cNvPr id="6" name="Рисунок 5" descr="CIMG0495.JPG"/>
          <p:cNvPicPr>
            <a:picLocks noChangeAspect="1"/>
          </p:cNvPicPr>
          <p:nvPr/>
        </p:nvPicPr>
        <p:blipFill>
          <a:blip r:embed="rId3" cstate="print"/>
          <a:srcRect l="27591" b="8875"/>
          <a:stretch>
            <a:fillRect/>
          </a:stretch>
        </p:blipFill>
        <p:spPr>
          <a:xfrm>
            <a:off x="5076056" y="2420888"/>
            <a:ext cx="3779912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IMG0497.JPG"/>
          <p:cNvPicPr>
            <a:picLocks noChangeAspect="1"/>
          </p:cNvPicPr>
          <p:nvPr/>
        </p:nvPicPr>
        <p:blipFill>
          <a:blip r:embed="rId4" cstate="print"/>
          <a:srcRect t="5113" b="9838"/>
          <a:stretch>
            <a:fillRect/>
          </a:stretch>
        </p:blipFill>
        <p:spPr>
          <a:xfrm>
            <a:off x="1115616" y="1124744"/>
            <a:ext cx="388843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IMG0488.JPG"/>
          <p:cNvPicPr>
            <a:picLocks noChangeAspect="1"/>
          </p:cNvPicPr>
          <p:nvPr/>
        </p:nvPicPr>
        <p:blipFill>
          <a:blip r:embed="rId3" cstate="print"/>
          <a:srcRect t="17145" b="8618"/>
          <a:stretch>
            <a:fillRect/>
          </a:stretch>
        </p:blipFill>
        <p:spPr>
          <a:xfrm>
            <a:off x="2699792" y="1772816"/>
            <a:ext cx="619268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91680" y="836712"/>
            <a:ext cx="6721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Тяжелый- легкий»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сравнение камешка и ваты)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IMG0490.JPG"/>
          <p:cNvPicPr>
            <a:picLocks noChangeAspect="1"/>
          </p:cNvPicPr>
          <p:nvPr/>
        </p:nvPicPr>
        <p:blipFill>
          <a:blip r:embed="rId3" cstate="print"/>
          <a:srcRect b="9838"/>
          <a:stretch>
            <a:fillRect/>
          </a:stretch>
        </p:blipFill>
        <p:spPr>
          <a:xfrm>
            <a:off x="2915816" y="1361728"/>
            <a:ext cx="5832648" cy="50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63688" y="62068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«Тонет- не тонет»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CIMG0491.JPG"/>
          <p:cNvPicPr>
            <a:picLocks noChangeAspect="1"/>
          </p:cNvPicPr>
          <p:nvPr/>
        </p:nvPicPr>
        <p:blipFill>
          <a:blip r:embed="rId3" cstate="print"/>
          <a:srcRect b="9838"/>
          <a:stretch>
            <a:fillRect/>
          </a:stretch>
        </p:blipFill>
        <p:spPr>
          <a:xfrm>
            <a:off x="4932040" y="692696"/>
            <a:ext cx="3888432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IMG0512.JPG"/>
          <p:cNvPicPr>
            <a:picLocks noChangeAspect="1"/>
          </p:cNvPicPr>
          <p:nvPr/>
        </p:nvPicPr>
        <p:blipFill>
          <a:blip r:embed="rId4" cstate="print"/>
          <a:srcRect b="9838"/>
          <a:stretch>
            <a:fillRect/>
          </a:stretch>
        </p:blipFill>
        <p:spPr>
          <a:xfrm>
            <a:off x="4932040" y="3501008"/>
            <a:ext cx="388843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IMG0514.JPG"/>
          <p:cNvPicPr>
            <a:picLocks noChangeAspect="1"/>
          </p:cNvPicPr>
          <p:nvPr/>
        </p:nvPicPr>
        <p:blipFill>
          <a:blip r:embed="rId5" cstate="print"/>
          <a:srcRect l="5901" t="12201" b="11019"/>
          <a:stretch>
            <a:fillRect/>
          </a:stretch>
        </p:blipFill>
        <p:spPr>
          <a:xfrm>
            <a:off x="1547664" y="692696"/>
            <a:ext cx="316835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водой</a:t>
            </a:r>
          </a:p>
        </p:txBody>
      </p:sp>
      <p:pic>
        <p:nvPicPr>
          <p:cNvPr id="6" name="Рисунок 5" descr="CIMG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89040"/>
            <a:ext cx="4283968" cy="283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IMG0510.JPG"/>
          <p:cNvPicPr>
            <a:picLocks noChangeAspect="1"/>
          </p:cNvPicPr>
          <p:nvPr/>
        </p:nvPicPr>
        <p:blipFill>
          <a:blip r:embed="rId4" cstate="print"/>
          <a:srcRect l="18500" b="9838"/>
          <a:stretch>
            <a:fillRect/>
          </a:stretch>
        </p:blipFill>
        <p:spPr>
          <a:xfrm>
            <a:off x="1691680" y="980728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занятия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3" y="105273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итогов, обобщение полученных знаний.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(попробовали спрятать камешек в водичке)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IMG0494.JPG"/>
          <p:cNvPicPr>
            <a:picLocks noChangeAspect="1"/>
          </p:cNvPicPr>
          <p:nvPr/>
        </p:nvPicPr>
        <p:blipFill>
          <a:blip r:embed="rId3" cstate="print"/>
          <a:srcRect b="8657"/>
          <a:stretch>
            <a:fillRect/>
          </a:stretch>
        </p:blipFill>
        <p:spPr>
          <a:xfrm>
            <a:off x="2555776" y="1988840"/>
            <a:ext cx="6192688" cy="4272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980728"/>
            <a:ext cx="55694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НОД  с элементами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экспериментирования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«Знакомство с камешками»</a:t>
            </a:r>
          </a:p>
        </p:txBody>
      </p:sp>
      <p:pic>
        <p:nvPicPr>
          <p:cNvPr id="6" name="Рисунок 5" descr="CIMG04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852936"/>
            <a:ext cx="56886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83671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Дать элементарные знания о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свойствах некоторых предметов и веществ,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поз-</a:t>
            </a:r>
          </a:p>
          <a:p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накомить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простейшими экспериментами.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2060849"/>
            <a:ext cx="6552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со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свойствами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камешек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(твердый, тяжелый, тонет в воде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стучит);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мышление, внимание;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аккуратность, умение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обращаться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данным материалом;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поощрять желание помочь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836712"/>
            <a:ext cx="53740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областей: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-познавательное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-речевое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-физическое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развитие.</a:t>
            </a:r>
          </a:p>
        </p:txBody>
      </p:sp>
      <p:pic>
        <p:nvPicPr>
          <p:cNvPr id="6" name="Рисунок 5" descr="CIMG04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12976"/>
            <a:ext cx="5832648" cy="3264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79712" y="476672"/>
            <a:ext cx="7152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ведерка, камешки, 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комочки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ваты для каждого ребенка,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ванночка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водой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шапочка «Зайчик».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e255dcae47b0928cc6a2656928c2bc1.jpg"/>
          <p:cNvPicPr>
            <a:picLocks noChangeAspect="1"/>
          </p:cNvPicPr>
          <p:nvPr/>
        </p:nvPicPr>
        <p:blipFill>
          <a:blip r:embed="rId3" cstate="print"/>
          <a:srcRect l="8001" t="6951" r="10101" b="13251"/>
          <a:stretch>
            <a:fillRect/>
          </a:stretch>
        </p:blipFill>
        <p:spPr>
          <a:xfrm>
            <a:off x="3347864" y="3356992"/>
            <a:ext cx="50405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83159" y="476672"/>
            <a:ext cx="756084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-наглядные(показ экспериментов,  иллюстраций, натуральных объектов);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-словесные(беседа, объяснение);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-практические(экспериментальная деятельность, динамическая пауза,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Приемы: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-пояснение,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напоминание,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62068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НОД.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1" y="1628800"/>
            <a:ext cx="7200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момент.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включение каждого дошкольника в деятельность, создание благоприятной атмосферы на занятии. 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-Ритуальные приветствия.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приглашения гостя.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-Организация дошкольников и настрой на занятия.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Стимуляция интереса и эмоциональный настрой.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836712"/>
            <a:ext cx="3018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часть.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9672" y="1628800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Цель- дать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элементарные знания 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свойствах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некоторых предметов и веществ,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простейшими экспериментами.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CIMG04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852936"/>
            <a:ext cx="5760640" cy="36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91680" y="7647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камешков.</a:t>
            </a:r>
          </a:p>
        </p:txBody>
      </p:sp>
      <p:pic>
        <p:nvPicPr>
          <p:cNvPr id="7" name="Рисунок 6" descr="CIMG0486.JPG"/>
          <p:cNvPicPr>
            <a:picLocks noChangeAspect="1"/>
          </p:cNvPicPr>
          <p:nvPr/>
        </p:nvPicPr>
        <p:blipFill>
          <a:blip r:embed="rId3" cstate="print"/>
          <a:srcRect l="17393" t="12994" b="9045"/>
          <a:stretch>
            <a:fillRect/>
          </a:stretch>
        </p:blipFill>
        <p:spPr>
          <a:xfrm>
            <a:off x="5364088" y="2348880"/>
            <a:ext cx="3419872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IMG0489.JPG"/>
          <p:cNvPicPr>
            <a:picLocks noChangeAspect="1"/>
          </p:cNvPicPr>
          <p:nvPr/>
        </p:nvPicPr>
        <p:blipFill>
          <a:blip r:embed="rId4" cstate="print"/>
          <a:srcRect t="6207" b="8957"/>
          <a:stretch>
            <a:fillRect/>
          </a:stretch>
        </p:blipFill>
        <p:spPr>
          <a:xfrm>
            <a:off x="1475656" y="1484784"/>
            <a:ext cx="38164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225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8</cp:revision>
  <dcterms:modified xsi:type="dcterms:W3CDTF">2016-02-06T19:51:47Z</dcterms:modified>
</cp:coreProperties>
</file>