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6" r:id="rId5"/>
    <p:sldId id="300" r:id="rId6"/>
    <p:sldId id="260" r:id="rId7"/>
    <p:sldId id="261" r:id="rId8"/>
    <p:sldId id="283" r:id="rId9"/>
    <p:sldId id="289" r:id="rId10"/>
    <p:sldId id="285" r:id="rId11"/>
    <p:sldId id="288" r:id="rId12"/>
    <p:sldId id="263" r:id="rId13"/>
    <p:sldId id="298" r:id="rId14"/>
    <p:sldId id="266" r:id="rId15"/>
    <p:sldId id="271" r:id="rId16"/>
    <p:sldId id="290" r:id="rId17"/>
    <p:sldId id="291" r:id="rId18"/>
    <p:sldId id="292" r:id="rId19"/>
    <p:sldId id="293" r:id="rId20"/>
    <p:sldId id="294" r:id="rId21"/>
    <p:sldId id="295" r:id="rId22"/>
    <p:sldId id="287" r:id="rId23"/>
    <p:sldId id="299" r:id="rId24"/>
    <p:sldId id="297" r:id="rId25"/>
    <p:sldId id="286" r:id="rId26"/>
    <p:sldId id="28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653D0"/>
    <a:srgbClr val="CE3838"/>
    <a:srgbClr val="E81EBD"/>
    <a:srgbClr val="D036A4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35" autoAdjust="0"/>
    <p:restoredTop sz="94660"/>
  </p:normalViewPr>
  <p:slideViewPr>
    <p:cSldViewPr>
      <p:cViewPr varScale="1">
        <p:scale>
          <a:sx n="63" d="100"/>
          <a:sy n="63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D805-315B-4281-9C1E-9CAB7F4C0825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68E7-B779-45C7-9F6B-301AFA1B3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50B19-EC22-4CC3-8BDA-33DE23BE584E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9A3E-F0BB-45A5-A99C-A9A4DE72E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65430-9C4A-4421-AD00-AC28E98221CA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441DF-D81B-4C3F-B233-DA3C1ACFC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97AF-3E8D-44D1-9145-F8B589246B8B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990A-831F-4B5E-B019-25F589742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1D3F9-592C-40BF-9D13-B44290F4B2C4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8E2D-20BC-4A3A-9593-5AF43E190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5287-4A26-4FE9-A0B0-407F75E13A98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5728B-1688-49F6-A897-BE50029B9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63F47-A280-4182-A067-6C9B4ECC718D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CB1C4-2171-4867-BAAB-273B53792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2355-EF55-40DF-B1BD-05C22B631D0F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B66BA-F415-4293-BB51-C3ABB66E2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166A7-2DF8-46B9-B2E1-E47756166C96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A625-63F6-4DF0-8F64-A40F45412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46C4-EC03-41CB-872C-C7E8CFBA14FB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DE8E-9695-4E56-9FE2-800953709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7C024-034A-41A0-A17D-54331BB44034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BB10B-1FD0-4039-AF00-C53C930E0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72DC6E-72AA-4FF6-B06B-0E8B4DBDCF94}" type="datetimeFigureOut">
              <a:rPr lang="ru-RU"/>
              <a:pPr>
                <a:defRPr/>
              </a:pPr>
              <a:t>30.10.2015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ABDBFC-0852-4D19-AC8E-F85C79FD1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E:\resumen-antecedentes---verde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b="1" smtClean="0"/>
              <a:t> Структурное подразделение детский сад «Светлячок» государственного бюджетного общеобразовательного учреждения Самарской области средней общеобразовательной школы №1 имени Героя Советского Союза И.М. Кузнецова  с. Большая Черниговка муниципального района Большечерниговский Самарской области, реализующее основные общеобразовательные программы – образовательные программы дошкольного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088" y="5740400"/>
            <a:ext cx="7777162" cy="89217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rgbClr val="CE3838"/>
                </a:solidFill>
              </a:rPr>
              <a:t>Подготовила Вандышева Валентина Леонидовна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solidFill>
                  <a:srgbClr val="CE3838"/>
                </a:solidFill>
              </a:rPr>
              <a:t>воспитатель СП детский сад «Светлячок» ГБОУ СОШ №1               им. И.М. Кузнецова с. Большая Черниговка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06438" y="1484313"/>
            <a:ext cx="8066087" cy="1223962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800" b="1" dirty="0">
                <a:solidFill>
                  <a:srgbClr val="7030A0"/>
                </a:solidFill>
              </a:rPr>
              <a:t>«Сельский дворик»</a:t>
            </a:r>
            <a:endParaRPr lang="ru-RU" sz="14800" dirty="0">
              <a:solidFill>
                <a:srgbClr val="7030A0"/>
              </a:solidFill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>
                <a:solidFill>
                  <a:srgbClr val="990000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>
                <a:solidFill>
                  <a:srgbClr val="990000"/>
                </a:solidFill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25" y="2205038"/>
            <a:ext cx="41767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3333FF"/>
                </a:solidFill>
              </a:rPr>
              <a:t>Речевая игра </a:t>
            </a:r>
            <a:br>
              <a:rPr lang="ru-RU" b="1" i="1" dirty="0" smtClean="0">
                <a:solidFill>
                  <a:srgbClr val="3333FF"/>
                </a:solidFill>
              </a:rPr>
            </a:br>
            <a:r>
              <a:rPr lang="ru-RU" b="1" i="1" dirty="0" smtClean="0">
                <a:solidFill>
                  <a:srgbClr val="3333FF"/>
                </a:solidFill>
              </a:rPr>
              <a:t>«Кто как кричит?»</a:t>
            </a:r>
            <a:endParaRPr lang="ru-RU" b="1" i="1" dirty="0">
              <a:solidFill>
                <a:srgbClr val="3333FF"/>
              </a:solidFill>
            </a:endParaRPr>
          </a:p>
        </p:txBody>
      </p:sp>
      <p:pic>
        <p:nvPicPr>
          <p:cNvPr id="9218" name="Picture 2" descr="E:\vyttt\CIMG16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844675"/>
            <a:ext cx="45370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E:\vyttt\CIMG16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132138"/>
            <a:ext cx="4132263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2500" y="1196975"/>
            <a:ext cx="7239000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4400" b="1" i="1">
                <a:solidFill>
                  <a:srgbClr val="3333FF"/>
                </a:solidFill>
                <a:latin typeface="Calibri" pitchFamily="34" charset="0"/>
              </a:rPr>
              <a:t>Расскажи сказку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3300"/>
                </a:solidFill>
              </a:rPr>
              <a:t>Инсценировка игры «Два гуся»</a:t>
            </a:r>
          </a:p>
        </p:txBody>
      </p:sp>
      <p:pic>
        <p:nvPicPr>
          <p:cNvPr id="8194" name="Picture 2" descr="E:\vyttt\CIMG16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527175"/>
            <a:ext cx="34559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E:\vyttt\CIMG16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508125"/>
            <a:ext cx="34559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349250"/>
            <a:ext cx="8075612" cy="995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E3838"/>
                </a:solidFill>
              </a:rPr>
              <a:t>Подвижные игры: «Цыплята», «Мыши водят хоровод»</a:t>
            </a:r>
            <a:endParaRPr lang="ru-RU" b="1" i="1" dirty="0">
              <a:solidFill>
                <a:srgbClr val="CE3838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693863"/>
            <a:ext cx="30861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2788" y="1519238"/>
            <a:ext cx="3570287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2788" y="4075113"/>
            <a:ext cx="36623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5613" y="106363"/>
            <a:ext cx="82296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</a:rPr>
              <a:t>Боди-арт «Перевоплощение»</a:t>
            </a:r>
          </a:p>
        </p:txBody>
      </p:sp>
      <p:pic>
        <p:nvPicPr>
          <p:cNvPr id="11266" name="Picture 2" descr="C:\Users\лера\Desktop\мавп\IMG_21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" y="1125538"/>
            <a:ext cx="4543425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лера\Desktop\мавп\IMG_2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0" y="3213100"/>
            <a:ext cx="4084638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7338" y="4652963"/>
            <a:ext cx="4356100" cy="161131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0" name="Заголовок 1"/>
          <p:cNvSpPr txBox="1">
            <a:spLocks/>
          </p:cNvSpPr>
          <p:nvPr/>
        </p:nvSpPr>
        <p:spPr bwMode="auto">
          <a:xfrm>
            <a:off x="476250" y="4830763"/>
            <a:ext cx="4167188" cy="146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Как у нашего кота,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Шубка очень хороша, 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Как у котика усы,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Удивительной красы.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Глазки смелые,</a:t>
            </a:r>
          </a:p>
          <a:p>
            <a:pPr algn="ctr"/>
            <a:r>
              <a:rPr lang="ru-RU" sz="2000" b="1" i="1">
                <a:solidFill>
                  <a:srgbClr val="C00000"/>
                </a:solidFill>
                <a:latin typeface="Calibri" pitchFamily="34" charset="0"/>
              </a:rPr>
              <a:t>Зубки белые. </a:t>
            </a:r>
          </a:p>
          <a:p>
            <a:pPr algn="ctr"/>
            <a:r>
              <a:rPr lang="ru-RU" b="1" i="1">
                <a:solidFill>
                  <a:srgbClr val="CE3838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</a:rPr>
              <a:t>Кукольный</a:t>
            </a:r>
            <a:r>
              <a:rPr lang="ru-RU" smtClean="0">
                <a:solidFill>
                  <a:srgbClr val="7030A0"/>
                </a:solidFill>
              </a:rPr>
              <a:t> </a:t>
            </a:r>
            <a:r>
              <a:rPr lang="ru-RU" b="1" i="1" smtClean="0">
                <a:solidFill>
                  <a:srgbClr val="7030A0"/>
                </a:solidFill>
              </a:rPr>
              <a:t>театр</a:t>
            </a:r>
          </a:p>
        </p:txBody>
      </p:sp>
      <p:pic>
        <p:nvPicPr>
          <p:cNvPr id="16387" name="Picture 3" descr="C:\Users\лера\Desktop\мавп\IMG_22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341438"/>
            <a:ext cx="813593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FF00"/>
                </a:solidFill>
              </a:rPr>
              <a:t>«Лошадка»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7030A0"/>
                </a:solidFill>
              </a:rPr>
              <a:t>«Идёт бычок качается»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3300"/>
                </a:solidFill>
              </a:rPr>
              <a:t>«Петушок-золотой гребешок»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288" y="296863"/>
            <a:ext cx="8412162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«Баю-бай, баю-бай, ты собачка не лай»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лера\Desktop\resumen-antecedentes---verde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88913"/>
            <a:ext cx="8569325" cy="626427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rgbClr val="FF0000"/>
                </a:solidFill>
              </a:rPr>
              <a:t>  Цель:  </a:t>
            </a:r>
            <a:r>
              <a:rPr lang="ru-RU" sz="1600" dirty="0" smtClean="0"/>
              <a:t>становление начальной коммуникативной компетентности детей раннего возраста.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Задачи:</a:t>
            </a:r>
            <a:endParaRPr lang="ru-RU" sz="2000" b="1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dirty="0" smtClean="0"/>
              <a:t>Познание</a:t>
            </a:r>
            <a:endParaRPr lang="ru-RU" sz="16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Расширять знание детей о домашних животных и их детенышах, о том, чем животных кормят, как за ними ухаживают, что от них получают.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Развивать </a:t>
            </a:r>
            <a:r>
              <a:rPr lang="ru-RU" sz="1600" dirty="0"/>
              <a:t>умение сравнивать животных (их внешний вид, особенности питания, </a:t>
            </a:r>
            <a:r>
              <a:rPr lang="ru-RU" sz="1600" dirty="0" smtClean="0"/>
              <a:t>поведения)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/>
              <a:t>РЕЧЕВОЕ РАЗВИТИЕ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Развивать </a:t>
            </a:r>
            <a:r>
              <a:rPr lang="ru-RU" sz="1600" dirty="0"/>
              <a:t>связную речь, обогащать словарь детей.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Совершенствовать </a:t>
            </a:r>
            <a:r>
              <a:rPr lang="ru-RU" sz="1600" dirty="0"/>
              <a:t>умение строить простые предложения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Активизировать </a:t>
            </a:r>
            <a:r>
              <a:rPr lang="ru-RU" sz="1600" dirty="0"/>
              <a:t>словарь существительных :загон, пасутся, жевать. клевать, поилка, насест, глаголы: кусать, </a:t>
            </a:r>
            <a:r>
              <a:rPr lang="ru-RU" sz="1600" dirty="0" smtClean="0"/>
              <a:t>царапать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Воспитывать </a:t>
            </a:r>
            <a:r>
              <a:rPr lang="ru-RU" sz="1600" dirty="0"/>
              <a:t>звуковую культуру речи.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/>
              <a:t> </a:t>
            </a:r>
            <a:r>
              <a:rPr lang="ru-RU" sz="1400" b="1" i="1" dirty="0"/>
              <a:t>ЧТЕНИЕ ХУДОЖЕСТВЕННОЙ ЛИТЕРАТУРЫ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Читать </a:t>
            </a:r>
            <a:r>
              <a:rPr lang="ru-RU" sz="1600" dirty="0"/>
              <a:t>наизусть знакомые потешки про домашних животных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Узнавать </a:t>
            </a:r>
            <a:r>
              <a:rPr lang="ru-RU" sz="1600" dirty="0"/>
              <a:t>через загадку или стихотворение образы животных и называть их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/>
              <a:t>СОЦИАЛИЗАЦИЯ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Вызвать </a:t>
            </a:r>
            <a:r>
              <a:rPr lang="ru-RU" sz="1600" dirty="0"/>
              <a:t>у детей желание рассказывать знакомые стихотворения, потешки, играть в знакомые игры.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Воспитывать </a:t>
            </a:r>
            <a:r>
              <a:rPr lang="ru-RU" sz="1600" dirty="0"/>
              <a:t>любовь к животным, вызывать желание заботиться о них.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Формировать </a:t>
            </a:r>
            <a:r>
              <a:rPr lang="ru-RU" sz="1600" dirty="0"/>
              <a:t>навык умения играть в коллективе, действовать сообща, слышать друг друга, совместно </a:t>
            </a:r>
            <a:r>
              <a:rPr lang="ru-RU" sz="1600" dirty="0" smtClean="0"/>
              <a:t>играть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/>
              <a:t>ХУДОЖЕСТВЕННОЕ </a:t>
            </a:r>
            <a:r>
              <a:rPr lang="ru-RU" sz="1400" b="1" i="1" dirty="0"/>
              <a:t>ТВОРЧЕСТВО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/>
              <a:t>Совершенствовать </a:t>
            </a:r>
            <a:r>
              <a:rPr lang="ru-RU" sz="1600" dirty="0"/>
              <a:t>умение рисовать пальчиками;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«Киска, брысь!»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«Идёт коза рогатая»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7030A0"/>
                </a:solidFill>
              </a:rPr>
              <a:t>Упражнения «Чудо превращения»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3" y="1341438"/>
            <a:ext cx="338455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133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/>
          <a:lstStyle/>
          <a:p>
            <a:r>
              <a:rPr lang="ru-RU" sz="3800" b="1" i="1" smtClean="0">
                <a:solidFill>
                  <a:srgbClr val="002060"/>
                </a:solidFill>
              </a:rPr>
              <a:t>Пальчиковая игра «Повстречались…»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1254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Просмотр развивающего мультфильма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«Животные у меня во дворе»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лера\Desktop\мавп\IMG_21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1268413"/>
            <a:ext cx="42116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лера\Desktop\мавп\IMG_21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3644900"/>
            <a:ext cx="4192588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C:\Users\лера\Desktop\мавп\IMG_21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8" y="4252913"/>
            <a:ext cx="3417887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C:\Users\лера\Desktop\мавп\IMG_21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3675" y="1268413"/>
            <a:ext cx="3216275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Настольная игра с макетом «Сельский дворик»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E:\vyttt\CIMG16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84313"/>
            <a:ext cx="78486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565400"/>
            <a:ext cx="8229600" cy="1143000"/>
          </a:xfrm>
        </p:spPr>
        <p:txBody>
          <a:bodyPr/>
          <a:lstStyle/>
          <a:p>
            <a:r>
              <a:rPr lang="ru-RU" sz="5400" b="1" i="1" smtClean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лера\Desktop\resumen-antecedentes---verde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Рассматривание картин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«Домашние животные», «Птичий двор»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9" name="Picture 3" descr="E:\vyttt\CIMG16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52600"/>
            <a:ext cx="51847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E:\vyttt\CIMG16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773238"/>
            <a:ext cx="31511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577850" y="1600200"/>
            <a:ext cx="7986713" cy="4525963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36713" y="525463"/>
            <a:ext cx="5959475" cy="600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err="1" smtClean="0">
                <a:solidFill>
                  <a:srgbClr val="7030A0"/>
                </a:solidFill>
              </a:rPr>
              <a:t>Физминутка</a:t>
            </a:r>
            <a:r>
              <a:rPr lang="ru-RU" sz="4000" b="1" i="1" dirty="0" smtClean="0">
                <a:solidFill>
                  <a:srgbClr val="7030A0"/>
                </a:solidFill>
              </a:rPr>
              <a:t> </a:t>
            </a:r>
            <a:br>
              <a:rPr lang="ru-RU" sz="4000" b="1" i="1" dirty="0" smtClean="0">
                <a:solidFill>
                  <a:srgbClr val="7030A0"/>
                </a:solidFill>
              </a:rPr>
            </a:br>
            <a:r>
              <a:rPr lang="ru-RU" sz="4000" b="1" i="1" dirty="0" smtClean="0">
                <a:solidFill>
                  <a:srgbClr val="7030A0"/>
                </a:solidFill>
              </a:rPr>
              <a:t>«Наши уточки с утра…»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724400" y="1817688"/>
            <a:ext cx="4168775" cy="1466850"/>
          </a:xfrm>
        </p:spPr>
        <p:txBody>
          <a:bodyPr/>
          <a:lstStyle/>
          <a:p>
            <a:r>
              <a:rPr lang="ru-RU" sz="2200" b="1" i="1" smtClean="0">
                <a:solidFill>
                  <a:srgbClr val="3653D0"/>
                </a:solidFill>
              </a:rPr>
              <a:t>Мордочка усатая ,</a:t>
            </a:r>
            <a:br>
              <a:rPr lang="ru-RU" sz="2200" b="1" i="1" smtClean="0">
                <a:solidFill>
                  <a:srgbClr val="3653D0"/>
                </a:solidFill>
              </a:rPr>
            </a:br>
            <a:r>
              <a:rPr lang="ru-RU" sz="2200" b="1" i="1" smtClean="0">
                <a:solidFill>
                  <a:srgbClr val="3653D0"/>
                </a:solidFill>
              </a:rPr>
              <a:t>Шубка полосатая, </a:t>
            </a:r>
            <a:br>
              <a:rPr lang="ru-RU" sz="2200" b="1" i="1" smtClean="0">
                <a:solidFill>
                  <a:srgbClr val="3653D0"/>
                </a:solidFill>
              </a:rPr>
            </a:br>
            <a:r>
              <a:rPr lang="ru-RU" sz="2200" b="1" i="1" smtClean="0">
                <a:solidFill>
                  <a:srgbClr val="3653D0"/>
                </a:solidFill>
              </a:rPr>
              <a:t>Часто умывается,</a:t>
            </a:r>
            <a:br>
              <a:rPr lang="ru-RU" sz="2200" b="1" i="1" smtClean="0">
                <a:solidFill>
                  <a:srgbClr val="3653D0"/>
                </a:solidFill>
              </a:rPr>
            </a:br>
            <a:r>
              <a:rPr lang="ru-RU" sz="2200" b="1" i="1" smtClean="0">
                <a:solidFill>
                  <a:srgbClr val="3653D0"/>
                </a:solidFill>
              </a:rPr>
              <a:t> А с водой не знается.</a:t>
            </a:r>
            <a:br>
              <a:rPr lang="ru-RU" sz="2200" b="1" i="1" smtClean="0">
                <a:solidFill>
                  <a:srgbClr val="3653D0"/>
                </a:solidFill>
              </a:rPr>
            </a:br>
            <a:r>
              <a:rPr lang="ru-RU" sz="2200" b="1" i="1" smtClean="0">
                <a:solidFill>
                  <a:srgbClr val="3653D0"/>
                </a:solidFill>
              </a:rPr>
              <a:t>    (Кошка) </a:t>
            </a:r>
          </a:p>
        </p:txBody>
      </p:sp>
      <p:pic>
        <p:nvPicPr>
          <p:cNvPr id="7170" name="Picture 2" descr="E:\vyttt\CIMG16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42132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E:\vyttt\CIMG16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0438"/>
            <a:ext cx="43211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D036A4"/>
                </a:solidFill>
              </a:rPr>
              <a:t>Нетрадиционное рисование</a:t>
            </a:r>
            <a:br>
              <a:rPr lang="ru-RU" b="1" i="1" dirty="0" smtClean="0">
                <a:solidFill>
                  <a:srgbClr val="D036A4"/>
                </a:solidFill>
              </a:rPr>
            </a:br>
            <a:r>
              <a:rPr lang="ru-RU" b="1" i="1" dirty="0" smtClean="0">
                <a:solidFill>
                  <a:srgbClr val="D036A4"/>
                </a:solidFill>
              </a:rPr>
              <a:t> «Следы котенка»</a:t>
            </a:r>
            <a:endParaRPr lang="ru-RU" b="1" i="1" dirty="0">
              <a:solidFill>
                <a:srgbClr val="D036A4"/>
              </a:solidFill>
            </a:endParaRPr>
          </a:p>
        </p:txBody>
      </p:sp>
      <p:sp>
        <p:nvSpPr>
          <p:cNvPr id="17414" name="Заголовок 1"/>
          <p:cNvSpPr txBox="1">
            <a:spLocks/>
          </p:cNvSpPr>
          <p:nvPr/>
        </p:nvSpPr>
        <p:spPr bwMode="auto">
          <a:xfrm>
            <a:off x="295275" y="4581525"/>
            <a:ext cx="416718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Ходит кот по лавочке, </a:t>
            </a:r>
          </a:p>
          <a:p>
            <a:pPr algn="ctr"/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Ловит всех за лапочки, </a:t>
            </a:r>
          </a:p>
          <a:p>
            <a:pPr algn="ctr"/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Топы-топ по лавочке,</a:t>
            </a:r>
          </a:p>
          <a:p>
            <a:pPr algn="ctr"/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Цап-царап за лапочки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лера\Desktop\resumen-antecedentes---verde_21286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/>
                </a:solidFill>
              </a:rPr>
              <a:t>Дидактическая игра </a:t>
            </a:r>
            <a:br>
              <a:rPr lang="ru-RU" b="1" i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chemeClr val="tx2"/>
                </a:solidFill>
              </a:rPr>
              <a:t>«Чей малыш?»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E:\vyttt\CIMG1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16175"/>
            <a:ext cx="465137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vyttt\CIMG17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552575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Дидактическая игра </a:t>
            </a:r>
            <a:b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«Чей домик?»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E:\vyttt\CIMG17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2060575"/>
            <a:ext cx="43211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E:\vyttt\CIMG17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557338"/>
            <a:ext cx="38195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Игра «Угадай на ощупь»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лера\Desktop\мавп\CIMG17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7025" y="2276475"/>
            <a:ext cx="47561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лера\Desktop\мавп\CIMG17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" y="1700213"/>
            <a:ext cx="32226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3653D0"/>
                </a:solidFill>
              </a:rPr>
              <a:t>Игра «Подари петушку пёрышко»</a:t>
            </a:r>
            <a:endParaRPr lang="ru-RU" b="1" i="1" dirty="0">
              <a:solidFill>
                <a:srgbClr val="3653D0"/>
              </a:solidFill>
            </a:endParaRPr>
          </a:p>
        </p:txBody>
      </p:sp>
      <p:pic>
        <p:nvPicPr>
          <p:cNvPr id="14338" name="Picture 2" descr="C:\Users\лера\Desktop\мавп\CIMG17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930525"/>
            <a:ext cx="4465637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лера\Desktop\мавп\CIMG17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8538" y="1658938"/>
            <a:ext cx="41402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324</Words>
  <Application>Microsoft Office PowerPoint</Application>
  <PresentationFormat>Экран (4:3)</PresentationFormat>
  <Paragraphs>62</Paragraphs>
  <Slides>26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Calibri</vt:lpstr>
      <vt:lpstr>Arial</vt:lpstr>
      <vt:lpstr>Тема Office</vt:lpstr>
      <vt:lpstr> Структурное подразделение детский сад «Светлячок» государственного бюджетного общеобразовательного учреждения Самарской области средней общеобразовательной школы №1 имени Героя Советского Союза И.М. Кузнецова  с. Большая Черниговка муниципального района Большечерниговский Самарской области, реализующее основные общеобразовательные программы – образовательные программы дошкольного образования</vt:lpstr>
      <vt:lpstr>Слайд 2</vt:lpstr>
      <vt:lpstr>Рассматривание картин «Домашние животные», «Птичий двор»</vt:lpstr>
      <vt:lpstr>Физминутка  «Наши уточки с утра…»</vt:lpstr>
      <vt:lpstr>Мордочка усатая , Шубка полосатая,  Часто умывается,  А с водой не знается.     (Кошка) </vt:lpstr>
      <vt:lpstr>Дидактическая игра  «Чей малыш?»</vt:lpstr>
      <vt:lpstr>Дидактическая игра  «Чей домик?»</vt:lpstr>
      <vt:lpstr>Игра «Угадай на ощупь»</vt:lpstr>
      <vt:lpstr>Игра «Подари петушку пёрышко»</vt:lpstr>
      <vt:lpstr>Речевая игра  «Кто как кричит?»</vt:lpstr>
      <vt:lpstr>Слайд 11</vt:lpstr>
      <vt:lpstr>Инсценировка игры «Два гуся»</vt:lpstr>
      <vt:lpstr>Подвижные игры: «Цыплята», «Мыши водят хоровод»</vt:lpstr>
      <vt:lpstr>Боди-арт «Перевоплощение»</vt:lpstr>
      <vt:lpstr>Кукольный театр</vt:lpstr>
      <vt:lpstr>«Лошадка»</vt:lpstr>
      <vt:lpstr>«Идёт бычок качается»</vt:lpstr>
      <vt:lpstr>«Петушок-золотой гребешок»</vt:lpstr>
      <vt:lpstr>«Баю-бай, баю-бай, ты собачка не лай»</vt:lpstr>
      <vt:lpstr>«Киска, брысь!»</vt:lpstr>
      <vt:lpstr>«Идёт коза рогатая»</vt:lpstr>
      <vt:lpstr>Упражнения «Чудо превращения»</vt:lpstr>
      <vt:lpstr>Пальчиковая игра «Повстречались…»</vt:lpstr>
      <vt:lpstr>Просмотр развивающего мультфильма  «Животные у меня во дворе»</vt:lpstr>
      <vt:lpstr>Настольная игра с макетом «Сельский дворик»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лера</dc:creator>
  <cp:lastModifiedBy>SAMARA</cp:lastModifiedBy>
  <cp:revision>42</cp:revision>
  <dcterms:created xsi:type="dcterms:W3CDTF">2015-05-02T14:31:34Z</dcterms:created>
  <dcterms:modified xsi:type="dcterms:W3CDTF">2015-10-30T08:11:19Z</dcterms:modified>
</cp:coreProperties>
</file>