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63A19-CF11-4883-B604-58C9697E4714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CEBE8-F517-4612-AE31-91105E4ED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EBE8-F517-4612-AE31-91105E4ED09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1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09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7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3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9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81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9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93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42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8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0437B-FF84-44CD-8A8C-618791B851A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CA662-5AE3-4945-AEE2-CCCC157D2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07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7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sz="4900" dirty="0" smtClean="0">
                <a:solidFill>
                  <a:srgbClr val="00B050"/>
                </a:solidFill>
                <a:latin typeface="Franklin Gothic Demi" pitchFamily="34" charset="0"/>
                <a:cs typeface="FrankRuehl" pitchFamily="34" charset="-79"/>
              </a:rPr>
              <a:t>ПРЕДМЕТНО-ПРОСТРАНСТВЕННАЯ СРЕДА  ДОУ.</a:t>
            </a:r>
            <a:r>
              <a:rPr lang="ru-RU" dirty="0" smtClean="0">
                <a:solidFill>
                  <a:srgbClr val="00B05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sz="2000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sz="2000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sz="2000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sz="2000" dirty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Franklin Gothic Demi" pitchFamily="34" charset="0"/>
                <a:cs typeface="Kokila" pitchFamily="34" charset="0"/>
              </a:rPr>
              <a:t>                                                                     </a:t>
            </a:r>
            <a:r>
              <a:rPr lang="ru-RU" sz="1600" dirty="0" smtClean="0">
                <a:solidFill>
                  <a:srgbClr val="FF0000"/>
                </a:solidFill>
                <a:latin typeface="Franklin Gothic Demi" pitchFamily="34" charset="0"/>
                <a:cs typeface="Kokila" pitchFamily="34" charset="0"/>
              </a:rPr>
              <a:t>Старший воспитатель МБДОУ </a:t>
            </a:r>
            <a:br>
              <a:rPr lang="ru-RU" sz="1600" dirty="0" smtClean="0">
                <a:solidFill>
                  <a:srgbClr val="FF000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Franklin Gothic Demi" pitchFamily="34" charset="0"/>
                <a:cs typeface="Kokila" pitchFamily="34" charset="0"/>
              </a:rPr>
              <a:t>                                                                                  д/с «Золотой ключик» сл. Большая </a:t>
            </a:r>
            <a:r>
              <a:rPr lang="ru-RU" sz="1600" dirty="0" err="1" smtClean="0">
                <a:solidFill>
                  <a:srgbClr val="FF0000"/>
                </a:solidFill>
                <a:latin typeface="Franklin Gothic Demi" pitchFamily="34" charset="0"/>
                <a:cs typeface="Kokila" pitchFamily="34" charset="0"/>
              </a:rPr>
              <a:t>Мартыновка</a:t>
            </a:r>
            <a:r>
              <a:rPr lang="ru-RU" sz="1600" dirty="0" smtClean="0">
                <a:solidFill>
                  <a:srgbClr val="FF0000"/>
                </a:solidFill>
                <a:latin typeface="Franklin Gothic Demi" pitchFamily="34" charset="0"/>
                <a:cs typeface="Kokila" pitchFamily="34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Franklin Gothic Demi" pitchFamily="34" charset="0"/>
                <a:cs typeface="Kokila" pitchFamily="34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Franklin Gothic Demi" pitchFamily="34" charset="0"/>
                <a:cs typeface="Kokila" pitchFamily="34" charset="0"/>
              </a:rPr>
              <a:t>                                                                                    Савчук Н.В.</a:t>
            </a:r>
            <a:endParaRPr lang="ru-RU" sz="1600" dirty="0">
              <a:solidFill>
                <a:srgbClr val="FF0000"/>
              </a:solidFill>
              <a:latin typeface="Franklin Gothic Demi" pitchFamily="34" charset="0"/>
              <a:cs typeface="Kokil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3312368" cy="28083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0" marR="0" lvl="8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" pitchFamily="34" charset="0"/>
                <a:ea typeface="+mn-ea"/>
                <a:cs typeface="+mn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" pitchFamily="34" charset="0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1027" name="Picture 3" descr="C:\Users\Пользователь 1\Desktop\ФОТО - КЛЮЧИК\развивающая среда\IMG_17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4665"/>
            <a:ext cx="2520280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4941168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7030A0"/>
                </a:solidFill>
                <a:latin typeface="Franklin Gothic Demi" pitchFamily="34" charset="0"/>
                <a:ea typeface="+mj-ea"/>
                <a:cs typeface="+mj-cs"/>
              </a:rPr>
              <a:t>СПАСИБО ЗА </a:t>
            </a:r>
            <a:r>
              <a:rPr lang="ru-RU" sz="3600" dirty="0" smtClean="0">
                <a:solidFill>
                  <a:srgbClr val="7030A0"/>
                </a:solidFill>
                <a:latin typeface="Franklin Gothic Demi" pitchFamily="34" charset="0"/>
                <a:ea typeface="+mj-ea"/>
                <a:cs typeface="+mj-cs"/>
              </a:rPr>
              <a:t>ВНИМАНИЕ !</a:t>
            </a:r>
            <a:endParaRPr lang="ru-RU" sz="3600" dirty="0"/>
          </a:p>
        </p:txBody>
      </p:sp>
      <p:pic>
        <p:nvPicPr>
          <p:cNvPr id="3" name="Picture 2" descr="C:\Users\Пользователь 1\Desktop\ФОТО - КЛЮЧИК\развивающая среда\IMG_17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2448272" cy="242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Пользователь 1\Desktop\ФОТО - КЛЮЧИК\развивающая среда\IMG_18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996952"/>
            <a:ext cx="2448271" cy="19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42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Требования</a:t>
            </a:r>
            <a:r>
              <a:rPr lang="ru-RU" sz="28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создания </a:t>
            </a:r>
            <a:r>
              <a:rPr lang="ru-RU" sz="28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образовательной 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среды</a:t>
            </a:r>
            <a:r>
              <a:rPr lang="ru-RU" sz="28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4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Гарантирует </a:t>
            </a: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охрану и укрепление физического и психического здоровья детей;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Обеспечивает эмоциональное благополучие детей;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Способствует профессиональному развитию педагогических работников;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Создаёт условия для вариативного дошкольного образования;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Обеспечивает открытость дошкольного образования;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Создаёт условия для участия родителей (законных представителей) в образовательной деятельности.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600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600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600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600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600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основа </a:t>
            </a:r>
            <a:r>
              <a:rPr lang="ru-RU" sz="2600" b="1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образовательной среды любого ДОУ базисные требования  </a:t>
            </a:r>
            <a:r>
              <a:rPr lang="en-US" sz="2600" b="1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ru-RU" sz="2600" b="1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ПД и вариативные, с учётом времени</a:t>
            </a:r>
            <a:r>
              <a:rPr lang="ru-RU" sz="3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)</a:t>
            </a:r>
            <a:r>
              <a:rPr lang="ru-RU" sz="2200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2200" dirty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Развивающая предметно-пространственная среда  обеспечивает максимальную реализации образовательного потенциала пространства группы, материалов, оборудования и инвентаря для развития детей дошкольного возраста. 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7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Специально </a:t>
            </a:r>
            <a:r>
              <a:rPr lang="ru-RU" sz="32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организованная развивающая предметно-пространственная среда – насыщенная, естественная, комфортная, включает в себя:</a:t>
            </a:r>
            <a:r>
              <a:rPr lang="ru-RU" sz="2400" b="1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9"/>
            <a:ext cx="8229600" cy="2376264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предметное содержание;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пространственную организацию;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изменения во времени;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721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2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b="1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Показания </a:t>
            </a:r>
            <a:r>
              <a:rPr lang="ru-RU" sz="3200" b="1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для применения</a:t>
            </a:r>
            <a:r>
              <a:rPr lang="ru-RU" sz="3200" b="1" i="1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3200" b="1" i="1" dirty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задачи;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методическая поддержка;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подготовительная работа</a:t>
            </a:r>
            <a:r>
              <a:rPr lang="ru-RU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основной этап;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   </a:t>
            </a:r>
            <a:r>
              <a:rPr lang="ru-RU" sz="2100" b="1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ЗАДАЧИ:</a:t>
            </a:r>
            <a:endParaRPr lang="ru-RU" sz="2100" b="1" i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100" i="1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1900" i="1" dirty="0">
                <a:latin typeface="Times New Roman"/>
                <a:ea typeface="Calibri"/>
                <a:cs typeface="Times New Roman"/>
              </a:rPr>
              <a:t>создание максимально комфортных условий для каждой  возрастной группы</a:t>
            </a:r>
            <a:endParaRPr lang="ru-RU" sz="1900" i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900" i="1" dirty="0">
                <a:latin typeface="Times New Roman"/>
                <a:ea typeface="Calibri"/>
                <a:cs typeface="Times New Roman"/>
              </a:rPr>
              <a:t>- подбор игр и игрушек с учётом возраста и возможностей детей;</a:t>
            </a:r>
            <a:endParaRPr lang="ru-RU" sz="1900" i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900" i="1" dirty="0">
                <a:latin typeface="Times New Roman"/>
                <a:ea typeface="Calibri"/>
                <a:cs typeface="Times New Roman"/>
              </a:rPr>
              <a:t>- лечебный эффект среды;</a:t>
            </a:r>
            <a:endParaRPr lang="ru-RU" sz="1900" i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Наличие в помещениях оборудования:</a:t>
            </a:r>
            <a:endParaRPr lang="ru-RU" sz="18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здоровьесберегающего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;</a:t>
            </a:r>
            <a:endParaRPr lang="ru-RU" sz="1800" i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- позволяющего удовлетворять потребность в движении;</a:t>
            </a:r>
            <a:endParaRPr lang="ru-RU" sz="1800" i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- используемого  в профилактических целях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аэрооборудования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, профилактики плоскостопия, тренажёров для глаз и др.</a:t>
            </a:r>
            <a:endParaRPr lang="ru-RU" sz="1800" i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100" i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56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800" b="1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ПРИНЦИПЫ ПРОЕКТИРОВАНИЯ ППРС:</a:t>
            </a:r>
            <a:r>
              <a:rPr lang="ru-RU" sz="2800" b="1" i="1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2800" b="1" i="1" dirty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насыщенность; (возможности для обеспечения игровой, продуктивной  изобразительной и других видов деятельности с учётом возраста детей).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 err="1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трансформируемость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; (предполагает возможность изменения среды в зависимости от образовательной ситуации и складывающихся интересов).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 err="1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полифункциональность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; (возможность разнообразного  использования различных составляющих среды, не закреплённых способами употребления).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вариативность; (различные виды пространства для игры, уединения, конструирования и периодическая сменяемость игрового материала)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доступность; (всех помещений + свободный доступ детей к игрушкам)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безопасность; (комплексная безопасность продукции игрушек, дидактического материала, предназначенного для детей, </a:t>
            </a:r>
            <a:r>
              <a:rPr lang="ru-RU" dirty="0" err="1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соответсвие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техническому регламенту, обучающие свойства, принадлежность к народным промыслам,  пожарная, …)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5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0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РАЗВИВАЮЩАЯ </a:t>
            </a:r>
            <a:r>
              <a:rPr lang="ru-RU" sz="30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СРЕДА ОБЕСПЕЧИВАЕТ:</a:t>
            </a:r>
            <a:r>
              <a:rPr lang="ru-RU" sz="2200" b="1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2200" b="1" dirty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охрану и укрепление физиологического и психологического здоровья;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духовно-нравственное воспитание;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качество дошкольного образования;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привлекательность для детей и родителей;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комфортность;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89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ТРЕБОВАНИЯ </a:t>
            </a:r>
            <a:r>
              <a:rPr lang="ru-RU" sz="2800" b="1" dirty="0" err="1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СаНПиН</a:t>
            </a:r>
            <a:r>
              <a:rPr lang="ru-RU" sz="28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к ППРС:</a:t>
            </a:r>
            <a:r>
              <a:rPr lang="ru-RU" sz="2800" b="1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4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гигиенические;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педагогические;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 эстетические; 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 учётом основных видов детской деятельности: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 спокойная                     рабочая                   развития двигательной активности 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   (картины,                       </a:t>
            </a:r>
            <a:r>
              <a:rPr lang="ru-RU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столы</a:t>
            </a:r>
            <a:r>
              <a:rPr lang="ru-RU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,                                  (</a:t>
            </a:r>
            <a:r>
              <a:rPr lang="ru-RU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спортивное </a:t>
            </a:r>
            <a:r>
              <a:rPr lang="ru-RU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   диванчики,                </a:t>
            </a:r>
            <a:r>
              <a:rPr lang="ru-RU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настольные </a:t>
            </a:r>
            <a:r>
              <a:rPr lang="ru-RU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игры</a:t>
            </a:r>
            <a:r>
              <a:rPr lang="ru-RU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,             оборудование, </a:t>
            </a:r>
            <a:r>
              <a:rPr lang="ru-RU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ковёр)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   кроватки)                    </a:t>
            </a:r>
            <a:r>
              <a:rPr lang="ru-RU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Изо уголки)             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4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КОМПЛЕКСНОЕ ОСНАЩЕНИЕ ППРС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Организация 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разнообразных видов детской деятельности;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Выявление и развитие способностей детей;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Освоение основной общеобразовательной программы;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Учёт национально-культурных, демографических, климатических условий.</a:t>
            </a:r>
            <a:endParaRPr lang="ru-RU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821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320</Words>
  <Application>Microsoft Office PowerPoint</Application>
  <PresentationFormat>Экран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ПРЕДМЕТНО-ПРОСТРАНСТВЕННАЯ СРЕДА  ДОУ.                                                                           Старший воспитатель МБДОУ                                                                                    д/с «Золотой ключик» сл. Большая Мартыновка                                                                                     Савчук Н.В.</vt:lpstr>
      <vt:lpstr>Требования создания образовательной среды:</vt:lpstr>
      <vt:lpstr>  (основа образовательной среды любого ДОУ базисные требования  N ПД и вариативные, с учётом времени) </vt:lpstr>
      <vt:lpstr> Специально организованная развивающая предметно-пространственная среда – насыщенная, естественная, комфортная, включает в себя: </vt:lpstr>
      <vt:lpstr> Показания для применения </vt:lpstr>
      <vt:lpstr>ПРИНЦИПЫ ПРОЕКТИРОВАНИЯ ППРС: </vt:lpstr>
      <vt:lpstr>  РАЗВИВАЮЩАЯ СРЕДА ОБЕСПЕЧИВАЕТ: </vt:lpstr>
      <vt:lpstr> ТРЕБОВАНИЯ СаНПиН к ППРС: </vt:lpstr>
      <vt:lpstr>КОМПЛЕКСНОЕ ОСНАЩЕНИЕ ППРС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основная общеобразовательная ПРОГРАММА дошкольного образования МИР ОТКРЫТИЙ</dc:title>
  <dc:creator>Пользователь 1</dc:creator>
  <cp:lastModifiedBy>Пользователь 1</cp:lastModifiedBy>
  <cp:revision>11</cp:revision>
  <dcterms:created xsi:type="dcterms:W3CDTF">2014-04-24T10:36:29Z</dcterms:created>
  <dcterms:modified xsi:type="dcterms:W3CDTF">2016-02-12T12:17:41Z</dcterms:modified>
</cp:coreProperties>
</file>