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25DA9E-7927-4E66-83FF-CC670174C78D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EE4344-6DB0-4AF6-88BC-A8F11D9EC76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ОД в подготовительной группе.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МБДОУ д/с ОВ №8.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Инструктор по физкультуре </a:t>
            </a:r>
            <a:r>
              <a:rPr lang="ru-RU" b="1" dirty="0" err="1" smtClean="0">
                <a:solidFill>
                  <a:srgbClr val="FF0000"/>
                </a:solidFill>
              </a:rPr>
              <a:t>Шимко</a:t>
            </a:r>
            <a:r>
              <a:rPr lang="ru-RU" b="1" dirty="0" smtClean="0">
                <a:solidFill>
                  <a:srgbClr val="FF0000"/>
                </a:solidFill>
              </a:rPr>
              <a:t> Е.Ю.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«За Веру, Кубань и Отечество!»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dumskaya.net/pics/b1/picturepicture_8649171632148_74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8" y="260648"/>
            <a:ext cx="857891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ЗА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ВНИМАНИЕ !</a:t>
            </a:r>
          </a:p>
          <a:p>
            <a:pPr algn="ctr"/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mongolia.com/images/stories/news/news/2012/09_september/20/seleng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3" y="197074"/>
            <a:ext cx="8780475" cy="63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ratishka.ru/archiv/2006/10/images/2006100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660"/>
            <a:ext cx="8424936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ng.mil.ru/images/upload/2015/INR_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878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s625624.vk.me/v625624685/260a1/xhOMrXaBS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809"/>
            <a:ext cx="8280920" cy="61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umo.mil.ru/images/upload/2015/20150508143948_IMG_2934_resized-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2500" cy="61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6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317630.userapi.com/v317630121/5f48/4E_Ypvvma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821"/>
            <a:ext cx="8712968" cy="638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2.itiexue.net/1127/112705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ilovik.net/upload/medialibrary/707/13cdb0ddaec973b69ea91ccc08615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456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</TotalTime>
  <Words>29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«За Веру, Кубань и Отечество!»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 Веру, Кубань и Отечество!»</dc:title>
  <dc:creator>123</dc:creator>
  <cp:lastModifiedBy>123</cp:lastModifiedBy>
  <cp:revision>6</cp:revision>
  <dcterms:created xsi:type="dcterms:W3CDTF">2016-02-15T17:47:48Z</dcterms:created>
  <dcterms:modified xsi:type="dcterms:W3CDTF">2016-02-16T06:50:47Z</dcterms:modified>
</cp:coreProperties>
</file>