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81" r:id="rId21"/>
    <p:sldId id="282" r:id="rId22"/>
    <p:sldId id="284" r:id="rId23"/>
    <p:sldId id="285" r:id="rId24"/>
    <p:sldId id="286" r:id="rId25"/>
    <p:sldId id="287" r:id="rId26"/>
    <p:sldId id="283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6" r:id="rId35"/>
    <p:sldId id="297" r:id="rId36"/>
    <p:sldId id="298" r:id="rId37"/>
    <p:sldId id="300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E94A-96FF-4D00-B8E8-A8D1AACCC317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7831-621C-4A6C-BD14-85E33E890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E94A-96FF-4D00-B8E8-A8D1AACCC317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7831-621C-4A6C-BD14-85E33E890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E94A-96FF-4D00-B8E8-A8D1AACCC317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7831-621C-4A6C-BD14-85E33E890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E94A-96FF-4D00-B8E8-A8D1AACCC317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7831-621C-4A6C-BD14-85E33E890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E94A-96FF-4D00-B8E8-A8D1AACCC317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7831-621C-4A6C-BD14-85E33E890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E94A-96FF-4D00-B8E8-A8D1AACCC317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7831-621C-4A6C-BD14-85E33E890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E94A-96FF-4D00-B8E8-A8D1AACCC317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7831-621C-4A6C-BD14-85E33E890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E94A-96FF-4D00-B8E8-A8D1AACCC317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7831-621C-4A6C-BD14-85E33E890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E94A-96FF-4D00-B8E8-A8D1AACCC317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7831-621C-4A6C-BD14-85E33E890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E94A-96FF-4D00-B8E8-A8D1AACCC317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7831-621C-4A6C-BD14-85E33E890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E94A-96FF-4D00-B8E8-A8D1AACCC317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887831-621C-4A6C-BD14-85E33E890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98E94A-96FF-4D00-B8E8-A8D1AACCC317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887831-621C-4A6C-BD14-85E33E890EF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gif"/><Relationship Id="rId2" Type="http://schemas.openxmlformats.org/officeDocument/2006/relationships/image" Target="../media/image4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039128" cy="262890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Знатоки естественных</a:t>
            </a:r>
            <a:br>
              <a:rPr lang="ru-RU" sz="6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наук</a:t>
            </a:r>
            <a:endParaRPr lang="ru-RU" sz="6000" dirty="0"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4572032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изменится, если руки сначала вытянуть перед собой, потом поднять вверх и вновь вытянуть перед собой?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изменится скорость течения крови.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Какие кольца нельзя надеть на пальцы?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кольца Ньютона.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Какой химический элемент сначала был открыт на Солнце, а потом на Земле?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гелий.</a:t>
            </a:r>
          </a:p>
          <a:p>
            <a:endParaRPr lang="ru-RU" dirty="0"/>
          </a:p>
        </p:txBody>
      </p:sp>
      <p:pic>
        <p:nvPicPr>
          <p:cNvPr id="6146" name="Picture 2" descr="C:\Documents and Settings\Администратор\Рабочий стол\thumb_medium_ychenie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714884"/>
            <a:ext cx="1643074" cy="162719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возвести в куб?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умножить число на себя три раза.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верхушке стебелька – солнышко и облака.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ромашка.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Давно известна человеку,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Она тягуча и красна,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по бронзовому веку,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Знакома в сплавах всем она. 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 медь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7170" name="Picture 2" descr="C:\Documents and Settings\Администратор\Рабочий стол\51470012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1643074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714908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Какая моль не проедает одежду?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моль – единица измерения количества вещества.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Какая теорема в старину называлась теоремой невесты?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теорема Пифагора.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называется наука о растениях?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ботаника.</a:t>
            </a:r>
          </a:p>
          <a:p>
            <a:endParaRPr lang="ru-RU" dirty="0"/>
          </a:p>
        </p:txBody>
      </p:sp>
      <p:pic>
        <p:nvPicPr>
          <p:cNvPr id="8194" name="Picture 2" descr="C:\Documents and Settings\Администратор\Рабочий стол\0920433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500570"/>
            <a:ext cx="2000264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Девушка Маша, собираясь на танцы, совершенно бесшумно вылила на себя полфлакона маминых французских духов. Какое физическое явление позволило маме, готовившей обед на кухне, догадаться о случившемся?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диффузия.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Какую кислоту можно найти в минеральной воде и лимонаде?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угольную кислоту.</a:t>
            </a:r>
          </a:p>
          <a:p>
            <a:endParaRPr lang="ru-RU" dirty="0"/>
          </a:p>
        </p:txBody>
      </p:sp>
      <p:pic>
        <p:nvPicPr>
          <p:cNvPr id="9218" name="Picture 2" descr="C:\Documents and Settings\Администратор\Рабочий стол\10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14290"/>
            <a:ext cx="3214710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3500462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Какое животное носит дом на спине?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улитка.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«Какой способ измерения высоких предметов описан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Жюля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Верна в романе «Таинственный остров»?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подобие прямоугольных треугольников.</a:t>
            </a:r>
          </a:p>
          <a:p>
            <a:endParaRPr lang="ru-RU" dirty="0"/>
          </a:p>
        </p:txBody>
      </p:sp>
      <p:pic>
        <p:nvPicPr>
          <p:cNvPr id="10242" name="Picture 2" descr="C:\Documents and Settings\Администратор\Рабочий стол\9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929066"/>
            <a:ext cx="3429024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Чупров Леонид\Мои документы\А. наглядность\Анимации цветочные\div4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314327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Чупров Леонид\Мои документы\А. наглядность\Анимации цветочные\redrosea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000504"/>
            <a:ext cx="192882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Чупров Леонид\Мои документы\А. наглядность\Анимации цветочные\flower5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-1200000">
            <a:off x="2928926" y="3429000"/>
            <a:ext cx="37623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Чупров Леонид\Мои документы\А. наглядность\Анимации цветочные\dividers_82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1285860"/>
            <a:ext cx="321471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Чупров Леонид\Мои документы\А. наглядность\Анимации цветочные\b13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4714884"/>
            <a:ext cx="171451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Второй конкурс «Учёные – математики»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22860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математиках ученых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Все мы слышали не раз.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И сегодня мы припомним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Славные их имена.</a:t>
            </a:r>
          </a:p>
          <a:p>
            <a:endParaRPr lang="ru-RU" dirty="0"/>
          </a:p>
        </p:txBody>
      </p:sp>
      <p:pic>
        <p:nvPicPr>
          <p:cNvPr id="11267" name="Picture 3" descr="C:\Documents and Settings\Администратор\Рабочий стол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857628"/>
            <a:ext cx="2428892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37147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Разгадал загадку круга,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Метод площадей нам дал,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Знаем мы, как в Сиракузах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Родину он защищал.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Свой народ спасал от бед,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Его имя…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omenico-fetti archimedes 162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28604"/>
            <a:ext cx="207170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4291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Этот греческий философ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Доказательства нам дал,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Воду он считал основой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И началом бытия.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Путешествуя по миру,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Он измерял пирамиды,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Но наверх он не полез,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Ведь знал подобие…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фалес милетский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714752"/>
            <a:ext cx="185738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На острове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Философ сей родился.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И во главу угла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Поставлены им числа.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И, говорят, за теорему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Принес богам быка он в жертву.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Был чемпион Олимпиады,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Имел своих учеников.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Надеюсь, догадался каждый,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Что его имя…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ikalova-ms.narod.ru/matematiki/200px-kapitolinischer_pyth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0"/>
            <a:ext cx="1571636" cy="1866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Без химии жизни, поверьте, нет.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Без химии стал бы тусклым весь свет,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химией ездим, живём и летаем,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разных точках Земли  обитаем,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Чистим, стираем, пятна выводим,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Едим, спим, и с причёсками ходим,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Химией лечимся, клеим и шьём,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химией мы бок о бок живём!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0720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Все, что раньше люди знали,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 собрал в своих «Началах».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Было их 13 книг,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Написал их все…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Сей французский адвокат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Нам дал мощнейший аппарат.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И за это все его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Зовут алгебры отцом.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Он, служа у короля,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Деньги получал не зря: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Шифров разгадал секрет.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Это Франсуа…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ikalova-ms.narod.ru/matematiki/200px-euklid-von-alexandri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57166"/>
            <a:ext cx="1428760" cy="1614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pikalova-ms.narod.ru/matematiki/200px-francois_viet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000372"/>
            <a:ext cx="150019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Дворянин, философ, воин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Нашей памяти достоин.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До сих пор координаты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Зовут именем…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Очень слабым он родился,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Но в науке все ж сгодился.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Открыл не кто иной,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Он притяжения закон.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Интеграл дал миру он,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Физик Исаак…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ikalova-ms.narod.ru/matematiki/200px-frans_hals_-_portret_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85794"/>
            <a:ext cx="164307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godfreykneller-isaacnewton-168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214686"/>
            <a:ext cx="178595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Это он, это он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Был в арифметику влюблен.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Он назвал ее царицей,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А мир воздал ему сторицей.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Ему присвоили не зря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При жизни титул короля.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Он безупречно вычислял,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Таблицы в памяти держал.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Математики начала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По обоям изучала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И влюбилась в ту науку.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Только вот какая штука.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Ведь в России в это время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Не пускали в ВУЗы женщин.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Чтоб в математике достичь вершин,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Пришлось уехать девушке в Берлин,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И стать для этого фальшивою невестою,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Такой мы знаем Софью…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arl friedrich gaus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714356"/>
            <a:ext cx="185738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pikalova-ms.narod.ru/matematiki/240px-sofja_wassiljewna_kow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643314"/>
            <a:ext cx="150019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C:\Documents and Settings\Администратор\Рабочий стол\fish1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4214842" cy="2857520"/>
          </a:xfrm>
          <a:prstGeom prst="rect">
            <a:avLst/>
          </a:prstGeom>
          <a:noFill/>
        </p:spPr>
      </p:pic>
      <p:pic>
        <p:nvPicPr>
          <p:cNvPr id="12295" name="Picture 7" descr="C:\Documents and Settings\Администратор\Рабочий стол\ptici1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286124"/>
            <a:ext cx="3857652" cy="3000396"/>
          </a:xfrm>
          <a:prstGeom prst="rect">
            <a:avLst/>
          </a:prstGeom>
          <a:noFill/>
        </p:spPr>
      </p:pic>
      <p:pic>
        <p:nvPicPr>
          <p:cNvPr id="12296" name="Picture 8" descr="C:\Documents and Settings\Администратор\Рабочий стол\13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714356"/>
            <a:ext cx="2214578" cy="2262190"/>
          </a:xfrm>
          <a:prstGeom prst="rect">
            <a:avLst/>
          </a:prstGeom>
          <a:noFill/>
        </p:spPr>
      </p:pic>
      <p:pic>
        <p:nvPicPr>
          <p:cNvPr id="12297" name="Picture 9" descr="C:\Documents and Settings\Администратор\Рабочий стол\133 (1)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3786190"/>
            <a:ext cx="2143140" cy="21907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взаимодействуют два тела,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Их силы действия, по Ньютону, равны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противоположны. Это все умело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решениях задач учитывать должны.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“Действуя с силой на тело другое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Помни, закон утверждает такое: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 ответ, несомненно, получишь всё то же.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Жаль, что на жизнь это мало похоже”.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Третий конкурс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«Законы естественных наук в стихах»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Пятеро нас. Мы особого сорта.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-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элементы группы четвертой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Наш коллектив удивительно дружен,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из нас очень важен и нужен.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элемента номер шесть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Достоинств очень много есть.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"Людям я совсем как брат.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Много тысяч лет назад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уже пылал в костре,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Освещая интерьер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Первобытных их пещер.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украсить был я рад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Дам и рыцарей наряд,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блистали при дворе…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мягким быть решу, -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в тетради я пишу.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Такова, друзья, природа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Элемента …….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Железa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есть под желудком,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Выделяет 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инсулин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обмена углеводов,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 нам всем необходим.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Высокий уровень глюкозы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 сведет в крови на “нет”.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Если мало инсулина –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вас будет …..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Сила тока без подвоха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Прямо пропорциональна напряжению и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Обратно пропорциональна сопротивлению.</a:t>
            </a:r>
          </a:p>
          <a:p>
            <a:pPr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Поднял голову едва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Номер восемьдесят два: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"Знает каждый ученик: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- металл. Пусть я старик,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за все берусь с отвагой,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сижу без дела 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рисую. Где бумага?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стреляю из ружья.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Труба канализации,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Экран от радиации,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Балласт подводного пловца -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Моим заслугам нет конца;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Таков уж мой природный стиль: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ток даю в автомобиль…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Ну, догадайтесь, наконец,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я? Меня зовут…..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за чудо? Вдруг не можешь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Тело контролировать,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И свои движения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Все координировать?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Тебе трудно и ко рту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Хлеба поднести кусок…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Так и знай, что нарушен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Твой  …… </a:t>
            </a:r>
          </a:p>
          <a:p>
            <a:pPr>
              <a:buNone/>
            </a:pPr>
            <a:r>
              <a:rPr lang="ru-RU" dirty="0" smtClean="0"/>
              <a:t>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в природе всё рационально,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Ньютон это ясно усмотрел;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Ускоренье пропорционально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Силе и обратно – массе самих тел.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Халькогены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часто вместе,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о ком из них ни спросим -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живут в шестом подъезде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"Менделеевского дома".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ними мы давно знакомы.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"Я жилец квартиры восемь.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могу зажечь на спор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Спичку, печку и костер.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Кто вам всем дышать дает -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Атмосферный ……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Физика, физика – это наука!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вижу в глазах у детей только муку.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Формулы скачут, мелькают подряд,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Ох, как же трудно их выстроить в ряд!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без физики не объяснить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кран подъёмный, и гвоздь как забить,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почему самолёты летают,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корабли в моря уплывают,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у нас лампочки светят в квартире,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мы программу смотрим в эфире,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 космос летаем, машины водим,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почему по Земле так просто мы ходим.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Есть у рыб и рака жабры,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Нам не надо объяснять: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Разное происхождение,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Одна функция – дышать.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Функция одна у них,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Строение различное.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Мы такие органы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Зовём ………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Documents and Settings\Администратор\Рабочий стол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85926"/>
            <a:ext cx="5040000" cy="3315773"/>
          </a:xfrm>
          <a:prstGeom prst="rect">
            <a:avLst/>
          </a:prstGeom>
          <a:noFill/>
        </p:spPr>
      </p:pic>
      <p:pic>
        <p:nvPicPr>
          <p:cNvPr id="13316" name="Picture 4" descr="C:\Documents and Settings\Администратор\Рабочий стол\i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2844000" cy="2844000"/>
          </a:xfrm>
          <a:prstGeom prst="rect">
            <a:avLst/>
          </a:prstGeom>
          <a:noFill/>
        </p:spPr>
      </p:pic>
      <p:pic>
        <p:nvPicPr>
          <p:cNvPr id="13318" name="Picture 6" descr="C:\Documents and Settings\Администратор\Рабочий стол\i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357694"/>
            <a:ext cx="2700000" cy="2025000"/>
          </a:xfrm>
          <a:prstGeom prst="rect">
            <a:avLst/>
          </a:prstGeom>
          <a:noFill/>
        </p:spPr>
      </p:pic>
      <p:pic>
        <p:nvPicPr>
          <p:cNvPr id="13319" name="Picture 7" descr="C:\Documents and Settings\Администратор\Рабочий стол\i (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214290"/>
            <a:ext cx="3132000" cy="3111278"/>
          </a:xfrm>
          <a:prstGeom prst="rect">
            <a:avLst/>
          </a:prstGeom>
          <a:noFill/>
        </p:spPr>
      </p:pic>
      <p:pic>
        <p:nvPicPr>
          <p:cNvPr id="13320" name="Picture 8" descr="C:\Documents and Settings\Администратор\Рабочий стол\i (7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4214818"/>
            <a:ext cx="3312000" cy="234340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Четвёртый конкурс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«Из истории наук»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993586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Какой учёный является автором слов: «Математику уже затем изучать следует, что она ум в порядок приводит»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М.В.Ломоносов.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4339" name="Picture 3" descr="C:\Documents and Settings\Администратор\Рабочий стол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071942"/>
            <a:ext cx="1857388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4786346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Однажды Роберт Вуд направлялся домой из лаборатории. Дорога шла через негритянский квартал. Посреди дороги стояла большая лужа, а неподалёку стояли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негры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Проходя мимо них, Вуд на виду у всех плюнул в лужу и незаметно бросил какое-то вещество. Произошёл большой взрыв, большое пламя поднялось над водой. Люди испугались и стали кричать о помощи. Какое вещество упомянуто в рассказе?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натрий.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5362" name="Picture 2" descr="C:\Documents and Settings\Администратор\Рабочий стол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714884"/>
            <a:ext cx="2286016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4857784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Назовите автора первого русского учебника по математике.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Л.Ф.Магницкий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является создателем неевклидовой геометрии?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Н.И.Лобачевский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C:\Documents and Settings\Администратор\Рабочий стол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071678"/>
            <a:ext cx="1571636" cy="1571636"/>
          </a:xfrm>
          <a:prstGeom prst="rect">
            <a:avLst/>
          </a:prstGeom>
          <a:noFill/>
        </p:spPr>
      </p:pic>
      <p:pic>
        <p:nvPicPr>
          <p:cNvPr id="5" name="Picture 4" descr="C:\Documents and Settings\Администратор\Рабочий стол\i (3)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929454" y="4572008"/>
            <a:ext cx="1457325" cy="171450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4214842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Много лет назад было открыто невидимое глазу излучение. Эти лучи нашли применение 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химическом структурном и спектральном анализе, медицине и дефектоскопии. Учёный, сделавший открытие продемонстрировал его своим друзьям на Рождество. Тем самым он на века прославил руку своей жены с перстнем на одном из пальцев. Назовите имя учёного и его имя.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К.Рентген, открытие рентгеновских лучей.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410" name="Picture 2" descr="C:\Documents and Settings\Администратор\Рабочий стол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857760"/>
            <a:ext cx="1457325" cy="1428750"/>
          </a:xfrm>
          <a:prstGeom prst="rect">
            <a:avLst/>
          </a:prstGeom>
          <a:noFill/>
        </p:spPr>
      </p:pic>
      <p:pic>
        <p:nvPicPr>
          <p:cNvPr id="17411" name="Picture 3" descr="C:\Documents and Settings\Администратор\Рабочий стол\i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857760"/>
            <a:ext cx="1500198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Администратор\Рабочий стол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4714908" cy="3314719"/>
          </a:xfrm>
          <a:prstGeom prst="rect">
            <a:avLst/>
          </a:prstGeom>
          <a:noFill/>
        </p:spPr>
      </p:pic>
      <p:pic>
        <p:nvPicPr>
          <p:cNvPr id="3076" name="Picture 4" descr="C:\Documents and Settings\Администратор\Рабочий стол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571876"/>
            <a:ext cx="3857652" cy="2928958"/>
          </a:xfrm>
          <a:prstGeom prst="rect">
            <a:avLst/>
          </a:prstGeom>
          <a:noFill/>
        </p:spPr>
      </p:pic>
      <p:pic>
        <p:nvPicPr>
          <p:cNvPr id="3077" name="Picture 5" descr="C:\Documents and Settings\Администратор\Рабочий стол\i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57166"/>
            <a:ext cx="2571768" cy="2928958"/>
          </a:xfrm>
          <a:prstGeom prst="rect">
            <a:avLst/>
          </a:prstGeom>
          <a:noFill/>
        </p:spPr>
      </p:pic>
      <p:pic>
        <p:nvPicPr>
          <p:cNvPr id="3078" name="Picture 6" descr="C:\Documents and Settings\Администратор\Рабочий стол\i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786190"/>
            <a:ext cx="2857520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1" name="Picture 5" descr="2147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1870075" cy="3116263"/>
          </a:xfrm>
          <a:prstGeom prst="rect">
            <a:avLst/>
          </a:prstGeom>
          <a:noFill/>
        </p:spPr>
      </p:pic>
      <p:pic>
        <p:nvPicPr>
          <p:cNvPr id="75782" name="Picture 6" descr="2149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3716338"/>
            <a:ext cx="1725612" cy="2674937"/>
          </a:xfrm>
          <a:prstGeom prst="rect">
            <a:avLst/>
          </a:prstGeom>
          <a:noFill/>
        </p:spPr>
      </p:pic>
      <p:sp>
        <p:nvSpPr>
          <p:cNvPr id="75784" name="WordArt 8"/>
          <p:cNvSpPr>
            <a:spLocks noChangeArrowheads="1" noChangeShapeType="1" noTextEdit="1"/>
          </p:cNvSpPr>
          <p:nvPr/>
        </p:nvSpPr>
        <p:spPr bwMode="auto">
          <a:xfrm rot="-291967">
            <a:off x="1835150" y="2587625"/>
            <a:ext cx="6481763" cy="1417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91967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М О Л О Д Ц Ы!!!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 – наука,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Она – гимнастика ума.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Есть в ней точность и смекалка,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Цифры, буквы и игра.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/>
              <a:t>  Не то, что мните вы, природа:</a:t>
            </a:r>
            <a:br>
              <a:rPr lang="ru-RU" dirty="0" smtClean="0"/>
            </a:br>
            <a:r>
              <a:rPr lang="ru-RU" dirty="0" smtClean="0"/>
              <a:t> Не слепок, не бездушный лик –</a:t>
            </a:r>
            <a:br>
              <a:rPr lang="ru-RU" dirty="0" smtClean="0"/>
            </a:br>
            <a:r>
              <a:rPr lang="ru-RU" dirty="0" smtClean="0"/>
              <a:t> В ней есть душа, в ней есть свобода,</a:t>
            </a:r>
            <a:br>
              <a:rPr lang="ru-RU" dirty="0" smtClean="0"/>
            </a:br>
            <a:r>
              <a:rPr lang="ru-RU" dirty="0" smtClean="0"/>
              <a:t>  В ней есть любовь, в ней есть язык…</a:t>
            </a:r>
            <a:br>
              <a:rPr lang="ru-RU" dirty="0" smtClean="0"/>
            </a:br>
            <a:r>
              <a:rPr lang="ru-RU" dirty="0" smtClean="0"/>
              <a:t> Вы зрите лист и цвет на древе:</a:t>
            </a:r>
            <a:br>
              <a:rPr lang="ru-RU" dirty="0" smtClean="0"/>
            </a:br>
            <a:r>
              <a:rPr lang="ru-RU" dirty="0" smtClean="0"/>
              <a:t>Иль их садовник прикрепил?</a:t>
            </a:r>
            <a:br>
              <a:rPr lang="ru-RU" dirty="0" smtClean="0"/>
            </a:br>
            <a:r>
              <a:rPr lang="ru-RU" dirty="0" smtClean="0"/>
              <a:t> Иль зреет плод в родимом чреве</a:t>
            </a:r>
            <a:br>
              <a:rPr lang="ru-RU" dirty="0" smtClean="0"/>
            </a:br>
            <a:r>
              <a:rPr lang="ru-RU" dirty="0" smtClean="0"/>
              <a:t>Игрою внешних, чуждых сил?..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6520036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857232"/>
            <a:ext cx="1571636" cy="2857520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\Рабочий стол\7996677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571876"/>
            <a:ext cx="2857520" cy="1928826"/>
          </a:xfrm>
          <a:prstGeom prst="rect">
            <a:avLst/>
          </a:prstGeom>
          <a:noFill/>
        </p:spPr>
      </p:pic>
      <p:pic>
        <p:nvPicPr>
          <p:cNvPr id="2052" name="Picture 4" descr="C:\Documents and Settings\Администратор\Рабочий стол\614448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000108"/>
            <a:ext cx="2214578" cy="1785950"/>
          </a:xfrm>
          <a:prstGeom prst="rect">
            <a:avLst/>
          </a:prstGeom>
          <a:noFill/>
        </p:spPr>
      </p:pic>
      <p:pic>
        <p:nvPicPr>
          <p:cNvPr id="2053" name="Picture 5" descr="C:\Documents and Settings\Администратор\Рабочий стол\4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786190"/>
            <a:ext cx="1785950" cy="2071702"/>
          </a:xfrm>
          <a:prstGeom prst="rect">
            <a:avLst/>
          </a:prstGeom>
          <a:noFill/>
        </p:spPr>
      </p:pic>
      <p:pic>
        <p:nvPicPr>
          <p:cNvPr id="2054" name="Picture 6" descr="C:\Documents and Settings\Администратор\Рабочий стол\9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1071546"/>
            <a:ext cx="2714644" cy="1500198"/>
          </a:xfrm>
          <a:prstGeom prst="rect">
            <a:avLst/>
          </a:prstGeom>
          <a:noFill/>
        </p:spPr>
      </p:pic>
      <p:pic>
        <p:nvPicPr>
          <p:cNvPr id="2055" name="Picture 7" descr="C:\Documents and Settings\Администратор\Рабочий стол\63.2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40" y="3714752"/>
            <a:ext cx="1571636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8113614" cy="928694"/>
          </a:xfrm>
        </p:spPr>
        <p:txBody>
          <a:bodyPr>
            <a:noAutofit/>
          </a:bodyPr>
          <a:lstStyle/>
          <a:p>
            <a:pPr algn="ctr"/>
            <a:r>
              <a:rPr lang="ru-RU" sz="4400" b="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Первый конкурс «Интеллектуал»</a:t>
            </a:r>
            <a:endParaRPr lang="ru-RU" sz="4400" b="0" dirty="0"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30352" y="1785926"/>
            <a:ext cx="7772400" cy="3643338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мешает обучающемуся колледжа, пойманному на месте курения, распасться на отдельные молекулы и врассыпную исчезнуть из вида?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Ответ: взаимное притяжение между молекулами.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Какая кислота всегда находится в желудке здорового человека, а при недостатке её употребляют как лекарство? </a:t>
            </a:r>
          </a:p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Ответ: соляная кислота.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Documents and Settings\Администратор\Рабочий стол\44.gif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 bwMode="auto">
          <a:xfrm>
            <a:off x="7358082" y="5500702"/>
            <a:ext cx="1143000" cy="7810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находят, решая уравнение?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корни.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слона букву «с» отнимите, и названье реки припишите – получиться столица должна, что на карте Европы видна?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Лондон.</a:t>
            </a:r>
          </a:p>
          <a:p>
            <a:pPr algn="ctr">
              <a:buNone/>
            </a:pPr>
            <a:r>
              <a:rPr lang="ru-RU" sz="2800" dirty="0" smtClean="0"/>
              <a:t>В</a:t>
            </a:r>
            <a:r>
              <a:rPr lang="ru-RU" sz="2800" b="1" dirty="0" smtClean="0"/>
              <a:t> </a:t>
            </a:r>
            <a:r>
              <a:rPr lang="ru-RU" sz="2800" dirty="0" smtClean="0"/>
              <a:t>каких студентах быстрее движутся молекулы: в здоровых или простуженных?</a:t>
            </a:r>
          </a:p>
          <a:p>
            <a:pPr algn="ctr">
              <a:buNone/>
            </a:pPr>
            <a:r>
              <a:rPr lang="ru-RU" sz="2800" dirty="0" smtClean="0"/>
              <a:t>Ответ: в простуженных, так как температура тела выше.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C:\Documents and Settings\Администратор\Рабочий стол\self_management_books-150x1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28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Название какого химического элемента здесь зашифровано: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ерсробе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серебро.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Знаменитая теорема о треугольнике?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Теорема Пифагора.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белом сарафане встала на поляне, летели синицы, сели на косицы.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береза.</a:t>
            </a:r>
          </a:p>
          <a:p>
            <a:endParaRPr lang="ru-RU" dirty="0"/>
          </a:p>
        </p:txBody>
      </p:sp>
      <p:pic>
        <p:nvPicPr>
          <p:cNvPr id="5122" name="Picture 2" descr="C:\Documents and Settings\Администратор\Рабочий стол\thumb_medium_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70000" cy="1270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2164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В ветряный день нам становится теплее, если мы прячемся от ветра. А одинаковы ли показания термометра на ветру и «за углом»? </a:t>
            </a:r>
          </a:p>
          <a:p>
            <a:pPr algn="ctr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Ответ: термометр не чувствителен к ветру, поэтому его показания одинаковы.</a:t>
            </a:r>
          </a:p>
          <a:p>
            <a:pPr algn="ctr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Отгадайте загадку:</a:t>
            </a:r>
          </a:p>
          <a:p>
            <a:pPr algn="ctr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В производстве я любом,</a:t>
            </a:r>
          </a:p>
          <a:p>
            <a:pPr algn="ctr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Сколько ни было б там фракций,</a:t>
            </a:r>
          </a:p>
          <a:p>
            <a:pPr algn="ctr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Не расходуюсь при том,</a:t>
            </a:r>
          </a:p>
          <a:p>
            <a:pPr algn="ctr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Ускоряю ход реакций.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Ответ: катализатор.</a:t>
            </a:r>
          </a:p>
          <a:p>
            <a:pPr algn="ctr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Мерным цилиндром можно определить что?</a:t>
            </a:r>
          </a:p>
          <a:p>
            <a:pPr algn="ctr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Ответ: объём.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4617B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</TotalTime>
  <Words>947</Words>
  <Application>Microsoft Office PowerPoint</Application>
  <PresentationFormat>Экран (4:3)</PresentationFormat>
  <Paragraphs>134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Поток</vt:lpstr>
      <vt:lpstr>Знатоки естественных наук</vt:lpstr>
      <vt:lpstr>Слайд 2</vt:lpstr>
      <vt:lpstr>Слайд 3</vt:lpstr>
      <vt:lpstr>Слайд 4</vt:lpstr>
      <vt:lpstr>Слайд 5</vt:lpstr>
      <vt:lpstr>Первый конкурс «Интеллектуал»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Второй конкурс «Учёные – математики»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Третий конкурс «Законы естественных наук в стихах»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Четвёртый конкурс «Из истории наук»</vt:lpstr>
      <vt:lpstr>Слайд 33</vt:lpstr>
      <vt:lpstr>Слайд 34</vt:lpstr>
      <vt:lpstr>Слайд 35</vt:lpstr>
      <vt:lpstr>Слайд 36</vt:lpstr>
      <vt:lpstr>Слайд 37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Знатоки естественных наук</dc:title>
  <dc:creator>Elli 2.1 Full</dc:creator>
  <cp:lastModifiedBy>Elli 2.1 Full</cp:lastModifiedBy>
  <cp:revision>25</cp:revision>
  <dcterms:created xsi:type="dcterms:W3CDTF">2013-01-05T14:17:34Z</dcterms:created>
  <dcterms:modified xsi:type="dcterms:W3CDTF">2013-05-11T11:42:15Z</dcterms:modified>
</cp:coreProperties>
</file>