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04A5-CC99-451C-ADDE-F67439C0673E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EC1D-B90A-44F5-8F9A-AE436DAA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7CC6-08D9-4229-8632-99481667E6F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7AFE-6951-4E76-A1C8-E176BEA3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4807-D166-4E46-ADC1-ACADE723DB5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7C36-AE33-461C-90B5-B916045D6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1400-BCC7-45D5-9F42-43A45A65832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2A25-A7DE-40DF-BF16-B481ECCB9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E87F6-DB76-49B8-A8FA-2CE9EF51A822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D308-E274-4B39-A1FA-7316FCC81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09AF-B30C-484E-AD4D-20F3CE538BF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A250-7ABD-450A-BE1D-08D8A8D64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6943-6C36-4E28-92B5-CA909F838323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935E-3B87-4933-B470-FD2159293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5B2-823C-4BCA-8EE8-8AF18744A749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2A46-FEAC-4020-A95A-3B56EC013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E50D-0C97-4375-A7DA-949590F0F44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4FE3-208C-450E-B84A-683611404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3A17-6A0D-4F6A-AF95-FE5C96355306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C54B1-3AEE-41B4-9317-AD3A52F52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AA7F-2EB0-4200-9FCC-3CF99EBF556F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0B1E-07B7-45FE-A57A-B48445DA1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52CD0-E698-4B8B-88BD-620BF92D07A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86C83-F4CB-42F4-AC4F-8E5F9F344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7777559" cy="9547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Гордиенко О.В. и воспитанники средней группы МБДОУ д/с ОВ №8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х,Красное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опыта: 1 февраля 2016</a:t>
            </a:r>
          </a:p>
          <a:p>
            <a:pPr algn="ctr" eaLnBrk="1" hangingPunct="1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Окончание опыта: 15 февраля 2016</a:t>
            </a:r>
          </a:p>
          <a:p>
            <a:pPr algn="ctr" eaLnBrk="1" hangingPunct="1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Продолжительность наблюдения: 15 дней</a:t>
            </a:r>
          </a:p>
          <a:p>
            <a:pPr algn="ctr" eaLnBrk="1" hangingPunct="1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Оборудование и материалы: стакан с чистой, теплой водой, веточки сирени, фотоаппарат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175351" cy="1793167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ВЕТОЧКА     СИРЕНИ     ЗИМОЙ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496944" cy="1872208"/>
          </a:xfrm>
        </p:spPr>
        <p:txBody>
          <a:bodyPr/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Цель проекта: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>исследовать </a:t>
            </a:r>
            <a:r>
              <a:rPr lang="ru-RU" sz="2400" dirty="0"/>
              <a:t>влияние факторов внешней среды на рост и развитие веточки сирени в зимний период времени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Задачи проекта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>выяснить</a:t>
            </a:r>
            <a:r>
              <a:rPr lang="ru-RU" sz="2400" dirty="0"/>
              <a:t>, можно ли « разбудить» сирень </a:t>
            </a:r>
            <a:r>
              <a:rPr lang="ru-RU" sz="2400" dirty="0" smtClean="0"/>
              <a:t>зимой;  выяснить</a:t>
            </a:r>
            <a:r>
              <a:rPr lang="ru-RU" sz="2400" dirty="0"/>
              <a:t>, сколько пройдёт дней от начала выгонки до </a:t>
            </a:r>
            <a:r>
              <a:rPr lang="ru-RU" sz="2400" dirty="0" smtClean="0"/>
              <a:t>цветения.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225" y="1125538"/>
            <a:ext cx="4016375" cy="4606925"/>
          </a:xfrm>
        </p:spPr>
        <p:txBody>
          <a:bodyPr rtlCol="0">
            <a:normAutofit fontScale="62500" lnSpcReduction="20000"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400" dirty="0">
                <a:solidFill>
                  <a:srgbClr val="0070C0"/>
                </a:solidFill>
              </a:rPr>
              <a:t>Для проведения </a:t>
            </a:r>
            <a:r>
              <a:rPr lang="ru-RU" sz="4400" dirty="0" smtClean="0">
                <a:solidFill>
                  <a:srgbClr val="0070C0"/>
                </a:solidFill>
              </a:rPr>
              <a:t>опыта я на </a:t>
            </a:r>
            <a:r>
              <a:rPr lang="ru-RU" sz="4400" dirty="0">
                <a:solidFill>
                  <a:srgbClr val="0070C0"/>
                </a:solidFill>
              </a:rPr>
              <a:t>улице </a:t>
            </a:r>
            <a:r>
              <a:rPr lang="ru-RU" sz="4400" dirty="0" smtClean="0">
                <a:solidFill>
                  <a:srgbClr val="0070C0"/>
                </a:solidFill>
              </a:rPr>
              <a:t>срезал </a:t>
            </a:r>
            <a:r>
              <a:rPr lang="ru-RU" sz="4400" dirty="0">
                <a:solidFill>
                  <a:srgbClr val="0070C0"/>
                </a:solidFill>
              </a:rPr>
              <a:t>несколько веточек сирени. </a:t>
            </a:r>
            <a:r>
              <a:rPr lang="ru-RU" sz="4400" dirty="0" smtClean="0">
                <a:solidFill>
                  <a:srgbClr val="0070C0"/>
                </a:solidFill>
              </a:rPr>
              <a:t>Мне </a:t>
            </a:r>
            <a:r>
              <a:rPr lang="ru-RU" sz="4400" dirty="0">
                <a:solidFill>
                  <a:srgbClr val="0070C0"/>
                </a:solidFill>
              </a:rPr>
              <a:t>было жаль сирень, но </a:t>
            </a:r>
            <a:r>
              <a:rPr lang="ru-RU" sz="4400" dirty="0" smtClean="0">
                <a:solidFill>
                  <a:srgbClr val="0070C0"/>
                </a:solidFill>
              </a:rPr>
              <a:t>это </a:t>
            </a:r>
            <a:r>
              <a:rPr lang="ru-RU" sz="4400" dirty="0">
                <a:solidFill>
                  <a:srgbClr val="0070C0"/>
                </a:solidFill>
              </a:rPr>
              <a:t>декоративный кустарник и веточки надо обрезать. Тогда он будет пышней и лучше расцветёт.</a:t>
            </a: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42481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Первый день опыта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Почки </a:t>
            </a:r>
            <a:r>
              <a:rPr lang="ru-RU" sz="3200" dirty="0" smtClean="0">
                <a:solidFill>
                  <a:srgbClr val="0070C0"/>
                </a:solidFill>
              </a:rPr>
              <a:t>у сирени тугие, светло – коричневые, блестящие. Под коричневыми скорлупками видны зелёные листочки.</a:t>
            </a:r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D:\IMG_20150105_114638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665731" cy="488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Четвёртый день опыта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Через </a:t>
            </a:r>
            <a:r>
              <a:rPr lang="ru-RU" sz="2800" dirty="0" smtClean="0">
                <a:solidFill>
                  <a:srgbClr val="0070C0"/>
                </a:solidFill>
              </a:rPr>
              <a:t>несколько дней почки набухли, стали большими и светло- зелёными</a:t>
            </a:r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4248150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IMG_20150105_114552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4" y="400212"/>
            <a:ext cx="4263136" cy="56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Шестой день опыта </a:t>
            </a:r>
            <a:r>
              <a:rPr lang="ru-RU" sz="2800" dirty="0" smtClean="0">
                <a:solidFill>
                  <a:srgbClr val="0070C0"/>
                </a:solidFill>
              </a:rPr>
              <a:t>Почки стали ярко-зелёными</a:t>
            </a:r>
          </a:p>
        </p:txBody>
      </p:sp>
      <p:sp>
        <p:nvSpPr>
          <p:cNvPr id="18435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39957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IMG_20150105_114707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0" y="1144835"/>
            <a:ext cx="4107284" cy="547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Восьмой день опыта </a:t>
            </a:r>
            <a:r>
              <a:rPr lang="ru-RU" sz="2400" dirty="0" smtClean="0">
                <a:solidFill>
                  <a:srgbClr val="0070C0"/>
                </a:solidFill>
              </a:rPr>
              <a:t>Ура!!!! Это уже не почки, а маленькие листочки.</a:t>
            </a:r>
          </a:p>
        </p:txBody>
      </p:sp>
      <p:sp>
        <p:nvSpPr>
          <p:cNvPr id="19459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37798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IMG_20150105_114747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0" y="1037171"/>
            <a:ext cx="3999701" cy="53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Десятый день опыта </a:t>
            </a:r>
            <a:r>
              <a:rPr lang="ru-RU" sz="2800" dirty="0">
                <a:solidFill>
                  <a:srgbClr val="0070C0"/>
                </a:solidFill>
              </a:rPr>
              <a:t>Среди зимы </a:t>
            </a:r>
            <a:r>
              <a:rPr lang="ru-RU" sz="2800" dirty="0" smtClean="0">
                <a:solidFill>
                  <a:srgbClr val="0070C0"/>
                </a:solidFill>
              </a:rPr>
              <a:t>на веточке сирени  </a:t>
            </a:r>
            <a:r>
              <a:rPr lang="ru-RU" sz="2800" dirty="0">
                <a:solidFill>
                  <a:srgbClr val="0070C0"/>
                </a:solidFill>
              </a:rPr>
              <a:t>распустились листочки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0483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41576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8064895" cy="100604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Значит </a:t>
            </a:r>
            <a:r>
              <a:rPr lang="ru-RU" sz="3200" dirty="0">
                <a:solidFill>
                  <a:srgbClr val="FF0000"/>
                </a:solidFill>
              </a:rPr>
              <a:t>деревья и кустарники зимой спят, а не умирают.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13"/>
          </p:nvPr>
        </p:nvSpPr>
        <p:spPr>
          <a:xfrm>
            <a:off x="395288" y="731838"/>
            <a:ext cx="8208962" cy="3057525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ru-RU" sz="20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Вывод: </a:t>
            </a:r>
            <a:r>
              <a:rPr lang="ru-RU" sz="3200" dirty="0" smtClean="0">
                <a:solidFill>
                  <a:srgbClr val="0070C0"/>
                </a:solidFill>
              </a:rPr>
              <a:t>если веточки зимой поместить в теплое помещение и дать достаточное количество воды, на них набухнут почки и распустятся душистые, клейкие, нежные листочки. 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1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198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ВЕТОЧКА     СИРЕНИ     ЗИМОЙ</vt:lpstr>
      <vt:lpstr>Цель проекта: исследовать влияние факторов внешней среды на рост и развитие веточки сирени в зимний период времени.  Задачи проекта: выяснить, можно ли « разбудить» сирень зимой;  выяснить, сколько пройдёт дней от начала выгонки до цветения.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Значит деревья и кустарники зимой спят, а не умирают.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ВЕТОЧКА     СИРЕНИ     ЗИМОЙ</dc:title>
  <dc:creator>savi</dc:creator>
  <cp:lastModifiedBy>123</cp:lastModifiedBy>
  <cp:revision>14</cp:revision>
  <dcterms:created xsi:type="dcterms:W3CDTF">2013-08-03T16:22:46Z</dcterms:created>
  <dcterms:modified xsi:type="dcterms:W3CDTF">2016-02-25T07:24:31Z</dcterms:modified>
</cp:coreProperties>
</file>