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4" r:id="rId9"/>
    <p:sldId id="265" r:id="rId10"/>
    <p:sldId id="266" r:id="rId11"/>
    <p:sldId id="277" r:id="rId12"/>
    <p:sldId id="27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6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BDDC21-3309-4A52-A1B7-061CA451E4D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Муниципальное Бюджетное  Дошкольное образовательное учреждение № 8.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2494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Города герои.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7971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Подготовила Воспитатель: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Козлова Виктория Викторовна.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лятва Сердце Малая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лая земля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94472" cy="4525963"/>
          </a:xfrm>
        </p:spPr>
      </p:pic>
      <p:pic>
        <p:nvPicPr>
          <p:cNvPr id="6" name="Содержимое 5" descr="новоросийс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91455" cy="4525963"/>
          </a:xfrm>
        </p:spPr>
      </p:pic>
      <p:pic>
        <p:nvPicPr>
          <p:cNvPr id="5123" name="Picture 3" descr="C:\Users\новый\Pictures\Это папка компа а не флехи\новоросийск 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942" y="2564904"/>
            <a:ext cx="3360877" cy="4069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4644008" cy="9807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  <a:t>Ленинград. </a:t>
            </a:r>
            <a:endParaRPr lang="ru-RU" sz="48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9" name="Picture 2" descr="C:\Users\новый\Pictures\Это папка компа а не флехи\Ленинг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680520" cy="3209925"/>
          </a:xfrm>
          <a:prstGeom prst="rect">
            <a:avLst/>
          </a:prstGeom>
          <a:noFill/>
        </p:spPr>
      </p:pic>
      <p:pic>
        <p:nvPicPr>
          <p:cNvPr id="11" name="Содержимое 10" descr="памятник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4038600" cy="2969779"/>
          </a:xfrm>
        </p:spPr>
      </p:pic>
      <p:pic>
        <p:nvPicPr>
          <p:cNvPr id="12" name="Picture 7" descr="Жителям блокад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573016"/>
            <a:ext cx="4211960" cy="3284984"/>
          </a:xfrm>
          <a:prstGeom prst="rect">
            <a:avLst/>
          </a:prstGeom>
        </p:spPr>
      </p:pic>
      <p:pic>
        <p:nvPicPr>
          <p:cNvPr id="14" name="Содержимое 13" descr="ленинград.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79512" y="3832473"/>
            <a:ext cx="4038600" cy="30255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04456" cy="1628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Нарвские триумфальные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ворота.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Picture 7" descr="Ленинград Дорога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8640"/>
            <a:ext cx="4392613" cy="3960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293096"/>
            <a:ext cx="47525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В конце января 1944 г. </a:t>
            </a:r>
            <a:r>
              <a:rPr lang="ru-RU" sz="2200" dirty="0" smtClean="0">
                <a:solidFill>
                  <a:srgbClr val="FFFF00"/>
                </a:solidFill>
              </a:rPr>
              <a:t>величественный город, площади которого политы потом и кровью героических защитников, был полностью освобожден от вражеской блокады.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Блокада Ленингра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320480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450912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"</a:t>
            </a:r>
            <a:r>
              <a:rPr lang="ru-RU" sz="4000" b="1" i="1" dirty="0" smtClean="0">
                <a:solidFill>
                  <a:srgbClr val="C00000"/>
                </a:solidFill>
              </a:rPr>
              <a:t>Дорога жизни</a:t>
            </a:r>
            <a:r>
              <a:rPr lang="ru-RU" sz="4000" b="1" i="1" dirty="0" smtClean="0">
                <a:solidFill>
                  <a:srgbClr val="C00000"/>
                </a:solidFill>
              </a:rPr>
              <a:t>".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искарёвское кладбище Ленинг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17582" cy="4248472"/>
          </a:xfrm>
          <a:prstGeom prst="rect">
            <a:avLst/>
          </a:prstGeom>
        </p:spPr>
      </p:pic>
      <p:pic>
        <p:nvPicPr>
          <p:cNvPr id="3074" name="Picture 2" descr="C:\Users\новый\Pictures\Это папка компа а не флехи\Обелиск в ленинграде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178086"/>
            <a:ext cx="4896545" cy="3970994"/>
          </a:xfrm>
          <a:prstGeom prst="rect">
            <a:avLst/>
          </a:prstGeom>
          <a:noFill/>
        </p:spPr>
      </p:pic>
      <p:pic>
        <p:nvPicPr>
          <p:cNvPr id="6" name="Содержимое 4" descr="блокадный ленингр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293096"/>
            <a:ext cx="419340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80320" cy="9543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  <a:t>Киев.</a:t>
            </a:r>
            <a:endParaRPr lang="ru-RU" sz="44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киевская оборон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038600" cy="2664296"/>
          </a:xfrm>
        </p:spPr>
      </p:pic>
      <p:pic>
        <p:nvPicPr>
          <p:cNvPr id="6" name="Содержимое 5" descr="009908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4032448" cy="2684904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3645024"/>
            <a:ext cx="2621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8C067C"/>
                </a:solidFill>
              </a:rPr>
              <a:t>Киевская оборона </a:t>
            </a:r>
          </a:p>
          <a:p>
            <a:pPr algn="ctr"/>
            <a:r>
              <a:rPr lang="ru-RU" sz="2400" dirty="0" smtClean="0">
                <a:solidFill>
                  <a:srgbClr val="8C067C"/>
                </a:solidFill>
              </a:rPr>
              <a:t>от немцев.</a:t>
            </a:r>
            <a:endParaRPr lang="ru-RU" sz="2400" dirty="0">
              <a:solidFill>
                <a:srgbClr val="8C067C"/>
              </a:solidFill>
            </a:endParaRPr>
          </a:p>
        </p:txBody>
      </p:sp>
      <p:pic>
        <p:nvPicPr>
          <p:cNvPr id="3074" name="Picture 2" descr="C:\Users\новый\Pictures\Это папка компа а не флехи\ки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5472608" cy="362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итва за Днепр К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5693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6448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778 дней </a:t>
            </a:r>
            <a:r>
              <a:rPr lang="ru-RU" sz="2400" dirty="0" smtClean="0">
                <a:solidFill>
                  <a:srgbClr val="8C067C"/>
                </a:solidFill>
              </a:rPr>
              <a:t>столица Украины была оккупирована немецкими захватчиками, которые почти полностью разгромили город.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8C067C"/>
                </a:solidFill>
              </a:rPr>
              <a:t>     Подвиг Киева увековечен в присвоении ему звания </a:t>
            </a:r>
            <a:r>
              <a:rPr lang="ru-RU" sz="2400" b="1" dirty="0" smtClean="0">
                <a:solidFill>
                  <a:srgbClr val="FF0000"/>
                </a:solidFill>
              </a:rPr>
              <a:t>Города-Героя.</a:t>
            </a:r>
            <a:r>
              <a:rPr lang="ru-RU" sz="2400" dirty="0" smtClean="0">
                <a:solidFill>
                  <a:srgbClr val="8C067C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 память о событиях 1941-1945 года</a:t>
            </a:r>
            <a:r>
              <a:rPr lang="ru-RU" sz="2400" dirty="0" smtClean="0">
                <a:solidFill>
                  <a:srgbClr val="8C067C"/>
                </a:solidFill>
              </a:rPr>
              <a:t> в городе был воздвигнут Мемориальный комплекс "Национальный музей истории Великой Отечественной войны" - еще одно свидетельство того, что подвигу народа-победителя - жить в веках. </a:t>
            </a:r>
            <a:endParaRPr lang="ru-RU" sz="2400" dirty="0">
              <a:solidFill>
                <a:srgbClr val="8C067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вый\Pictures\Это папка компа а не флехи\обелиск в кие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896544" cy="3672408"/>
          </a:xfrm>
          <a:prstGeom prst="rect">
            <a:avLst/>
          </a:prstGeom>
          <a:noFill/>
        </p:spPr>
      </p:pic>
      <p:pic>
        <p:nvPicPr>
          <p:cNvPr id="1026" name="Picture 2" descr="C:\Users\новый\Pictures\Это папка компа а не флехи\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240360" cy="4320480"/>
          </a:xfrm>
          <a:prstGeom prst="rect">
            <a:avLst/>
          </a:prstGeom>
          <a:noFill/>
        </p:spPr>
      </p:pic>
      <p:pic>
        <p:nvPicPr>
          <p:cNvPr id="1027" name="Picture 3" descr="C:\Users\новый\Pictures\Это папка компа а не флехи\kiev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504056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9087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66"/>
                </a:solidFill>
                <a:latin typeface="+mn-lt"/>
              </a:rPr>
              <a:t>ВОЛГОГРАД – СТАЛИНГРАД 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2771800" cy="7508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C067C"/>
                </a:solidFill>
              </a:rPr>
              <a:t>Мамаев – курган. </a:t>
            </a:r>
            <a:endParaRPr lang="ru-RU" sz="2000" b="1" dirty="0">
              <a:solidFill>
                <a:srgbClr val="8C06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39952" y="836712"/>
            <a:ext cx="5004048" cy="75088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8C067C"/>
                </a:solidFill>
              </a:rPr>
              <a:t>мемориальный комплекс "Героям Сталинградской битвы".</a:t>
            </a:r>
            <a:r>
              <a:rPr lang="en-US" sz="1800" b="1" dirty="0" smtClean="0">
                <a:solidFill>
                  <a:srgbClr val="8C067C"/>
                </a:solidFill>
              </a:rPr>
              <a:t> </a:t>
            </a:r>
            <a:endParaRPr lang="ru-RU" sz="1800" b="1" dirty="0">
              <a:solidFill>
                <a:srgbClr val="8C067C"/>
              </a:solidFill>
            </a:endParaRPr>
          </a:p>
        </p:txBody>
      </p:sp>
      <p:pic>
        <p:nvPicPr>
          <p:cNvPr id="7" name="Содержимое 6" descr="мамаев курга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268761"/>
            <a:ext cx="3779912" cy="2834934"/>
          </a:xfrm>
        </p:spPr>
      </p:pic>
      <p:pic>
        <p:nvPicPr>
          <p:cNvPr id="8" name="Содержимое 7" descr="волгогра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041775" cy="2580955"/>
          </a:xfrm>
        </p:spPr>
      </p:pic>
      <p:pic>
        <p:nvPicPr>
          <p:cNvPr id="1027" name="Picture 3" descr="C:\Users\новый\Pictures\Это папка компа а не флехи\мамаев курган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410445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амаев курга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5146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Мамаев курган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924175"/>
            <a:ext cx="2641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Мамаев курган Стоять насмер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2616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419872" y="188640"/>
            <a:ext cx="3455963" cy="20022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Мамаев курган</a:t>
            </a:r>
          </a:p>
        </p:txBody>
      </p:sp>
      <p:pic>
        <p:nvPicPr>
          <p:cNvPr id="7" name="Picture 2" descr="C:\Users\новый\Pictures\Это папка компа а не флехи\памятник скорбящей матери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56178" cy="297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могила неизвестного солдатав Моск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038600" cy="2683273"/>
          </a:xfrm>
        </p:spPr>
      </p:pic>
      <p:pic>
        <p:nvPicPr>
          <p:cNvPr id="6" name="Содержимое 5" descr="москв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038600" cy="2993051"/>
          </a:xfrm>
        </p:spPr>
      </p:pic>
      <p:sp>
        <p:nvSpPr>
          <p:cNvPr id="7" name="Прямоугольник 6"/>
          <p:cNvSpPr/>
          <p:nvPr/>
        </p:nvSpPr>
        <p:spPr>
          <a:xfrm>
            <a:off x="-252536" y="3789040"/>
            <a:ext cx="2699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Могила неизвестного солдата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924945"/>
            <a:ext cx="428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Укрепление обороны от фашистских захватчиков.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новый\Pictures\Это папка компа а не флехи\за что городу москва присвоено звание ге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554461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елиск в моск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38600" cy="4048402"/>
          </a:xfrm>
        </p:spPr>
      </p:pic>
      <p:pic>
        <p:nvPicPr>
          <p:cNvPr id="6" name="Содержимое 5" descr="мос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536504" cy="3735114"/>
          </a:xfrm>
        </p:spPr>
      </p:pic>
      <p:sp>
        <p:nvSpPr>
          <p:cNvPr id="7" name="Прямоугольник 6"/>
          <p:cNvSpPr/>
          <p:nvPr/>
        </p:nvSpPr>
        <p:spPr>
          <a:xfrm>
            <a:off x="4716016" y="69269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начиналась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победа.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6064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66"/>
                </a:solidFill>
                <a:latin typeface="+mn-lt"/>
              </a:rPr>
              <a:t>СЕВАСТОПОЛЬ </a:t>
            </a:r>
            <a:endParaRPr lang="ru-RU" sz="4400" dirty="0">
              <a:latin typeface="+mn-lt"/>
            </a:endParaRPr>
          </a:p>
        </p:txBody>
      </p:sp>
      <p:pic>
        <p:nvPicPr>
          <p:cNvPr id="5" name="Содержимое 4" descr="Обелиск в севастопо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038600" cy="3028950"/>
          </a:xfrm>
        </p:spPr>
      </p:pic>
      <p:pic>
        <p:nvPicPr>
          <p:cNvPr id="6" name="Содержимое 5" descr="Памятник подводникам черноморцам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733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-18052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8C067C"/>
                </a:solidFill>
              </a:rPr>
              <a:t>Обелиск.</a:t>
            </a:r>
            <a:endParaRPr lang="ru-RU" sz="2800" dirty="0">
              <a:solidFill>
                <a:srgbClr val="8C067C"/>
              </a:solidFill>
            </a:endParaRPr>
          </a:p>
        </p:txBody>
      </p:sp>
      <p:pic>
        <p:nvPicPr>
          <p:cNvPr id="1026" name="Picture 2" descr="C:\Users\новый\Pictures\Это папка компа а не флехи\Памятный знак на въез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4392488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160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8C067C"/>
                </a:solidFill>
              </a:rPr>
              <a:t>Памятник </a:t>
            </a:r>
          </a:p>
          <a:p>
            <a:pPr algn="ctr"/>
            <a:r>
              <a:rPr lang="ru-RU" sz="3200" dirty="0" smtClean="0">
                <a:solidFill>
                  <a:srgbClr val="8C067C"/>
                </a:solidFill>
              </a:rPr>
              <a:t>подводникам.</a:t>
            </a:r>
            <a:endParaRPr lang="ru-RU" sz="3200" dirty="0">
              <a:solidFill>
                <a:srgbClr val="8C067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038600" cy="3025006"/>
          </a:xfrm>
        </p:spPr>
      </p:pic>
      <p:pic>
        <p:nvPicPr>
          <p:cNvPr id="6" name="Содержимое 5" descr="Памятный знак Города - героя Севастополь на въезд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038600" cy="3028950"/>
          </a:xfrm>
        </p:spPr>
      </p:pic>
      <p:pic>
        <p:nvPicPr>
          <p:cNvPr id="2050" name="Picture 2" descr="C:\Users\новый\Pictures\Это папка компа а не флехи\пл.-Нахимова-Севастополь-1024x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8640"/>
            <a:ext cx="4553272" cy="3600400"/>
          </a:xfrm>
          <a:prstGeom prst="rect">
            <a:avLst/>
          </a:prstGeom>
          <a:noFill/>
        </p:spPr>
      </p:pic>
      <p:pic>
        <p:nvPicPr>
          <p:cNvPr id="2051" name="Picture 3" descr="C:\Users\новый\Pictures\Это папка компа а не флехи\сева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48064" cy="7796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НОВОРОССИЙСК 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96753"/>
            <a:ext cx="3779912" cy="38164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звездном свете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Братские могилы.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Часовыми встали тополя.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солдаты спят,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приютила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земля.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Новоросийск малая земля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4330459" cy="47525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528392" cy="2952328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C00000"/>
                </a:solidFill>
                <a:effectLst/>
                <a:latin typeface="+mn-lt"/>
              </a:rPr>
              <a:t>Битва за Кавказ началась в конце июля 1942 г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. </a:t>
            </a:r>
            <a:r>
              <a:rPr lang="ru-RU" sz="2800" b="0" dirty="0" smtClean="0">
                <a:solidFill>
                  <a:srgbClr val="C00000"/>
                </a:solidFill>
                <a:effectLst/>
                <a:latin typeface="+mn-lt"/>
              </a:rPr>
              <a:t>Одним из важных районов этой борьбы свыше года оставался </a:t>
            </a:r>
            <a:r>
              <a:rPr lang="ru-RU" sz="2800" i="1" u="sng" dirty="0" smtClean="0">
                <a:solidFill>
                  <a:srgbClr val="C00000"/>
                </a:solidFill>
                <a:effectLst/>
                <a:latin typeface="+mn-lt"/>
              </a:rPr>
              <a:t>Новороссийск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.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Picture 10" descr="Малая земля (внутр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332656"/>
            <a:ext cx="4176837" cy="4437756"/>
          </a:xfrm>
          <a:prstGeom prst="rect">
            <a:avLst/>
          </a:prstGeom>
        </p:spPr>
      </p:pic>
      <p:pic>
        <p:nvPicPr>
          <p:cNvPr id="4098" name="Picture 2" descr="C:\Users\новый\Pictures\Это папка компа а не флехи\малая з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435340" cy="331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199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Муниципальное Бюджетное  Дошкольное образовательное учреждение № 8.</vt:lpstr>
      <vt:lpstr>ВОЛГОГРАД – СТАЛИНГРАД </vt:lpstr>
      <vt:lpstr>Слайд 3</vt:lpstr>
      <vt:lpstr>МОСКВА </vt:lpstr>
      <vt:lpstr>Слайд 5</vt:lpstr>
      <vt:lpstr>СЕВАСТОПОЛЬ </vt:lpstr>
      <vt:lpstr>Слайд 7</vt:lpstr>
      <vt:lpstr>НОВОРОССИЙСК </vt:lpstr>
      <vt:lpstr>Битва за Кавказ началась в конце июля 1942 г. Одним из важных районов этой борьбы свыше года оставался Новороссийск.</vt:lpstr>
      <vt:lpstr>Слайд 10</vt:lpstr>
      <vt:lpstr>Слайд 11</vt:lpstr>
      <vt:lpstr>Ленинград. </vt:lpstr>
      <vt:lpstr>Нарвские триумфальные  ворота.  </vt:lpstr>
      <vt:lpstr>Слайд 14</vt:lpstr>
      <vt:lpstr>Киев.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№ 8.</dc:title>
  <dc:creator>Виктория</dc:creator>
  <cp:lastModifiedBy>Виктория </cp:lastModifiedBy>
  <cp:revision>26</cp:revision>
  <dcterms:created xsi:type="dcterms:W3CDTF">2016-02-24T12:01:36Z</dcterms:created>
  <dcterms:modified xsi:type="dcterms:W3CDTF">2016-02-25T17:09:37Z</dcterms:modified>
</cp:coreProperties>
</file>